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40"/>
  </p:notesMasterIdLst>
  <p:sldIdLst>
    <p:sldId id="256" r:id="rId5"/>
    <p:sldId id="262" r:id="rId6"/>
    <p:sldId id="293" r:id="rId7"/>
    <p:sldId id="381" r:id="rId8"/>
    <p:sldId id="366" r:id="rId9"/>
    <p:sldId id="382" r:id="rId10"/>
    <p:sldId id="307" r:id="rId11"/>
    <p:sldId id="390" r:id="rId12"/>
    <p:sldId id="399" r:id="rId13"/>
    <p:sldId id="388" r:id="rId14"/>
    <p:sldId id="389" r:id="rId15"/>
    <p:sldId id="362" r:id="rId16"/>
    <p:sldId id="400" r:id="rId17"/>
    <p:sldId id="383" r:id="rId18"/>
    <p:sldId id="391" r:id="rId19"/>
    <p:sldId id="415" r:id="rId20"/>
    <p:sldId id="385" r:id="rId21"/>
    <p:sldId id="401" r:id="rId22"/>
    <p:sldId id="404" r:id="rId23"/>
    <p:sldId id="402" r:id="rId24"/>
    <p:sldId id="414" r:id="rId25"/>
    <p:sldId id="429" r:id="rId26"/>
    <p:sldId id="428" r:id="rId27"/>
    <p:sldId id="427" r:id="rId28"/>
    <p:sldId id="426" r:id="rId29"/>
    <p:sldId id="425" r:id="rId30"/>
    <p:sldId id="424" r:id="rId31"/>
    <p:sldId id="423" r:id="rId32"/>
    <p:sldId id="422" r:id="rId33"/>
    <p:sldId id="430" r:id="rId34"/>
    <p:sldId id="419" r:id="rId35"/>
    <p:sldId id="418" r:id="rId36"/>
    <p:sldId id="420" r:id="rId37"/>
    <p:sldId id="283" r:id="rId38"/>
    <p:sldId id="303" r:id="rId39"/>
  </p:sldIdLst>
  <p:sldSz cx="12192000" cy="6858000"/>
  <p:notesSz cx="12192000" cy="6858000"/>
  <p:embeddedFontLst>
    <p:embeddedFont>
      <p:font typeface="Calibri" panose="020F0502020204030204" pitchFamily="34" charset="0"/>
      <p:regular r:id="rId41"/>
      <p:bold r:id="rId42"/>
      <p:italic r:id="rId43"/>
      <p:boldItalic r:id="rId44"/>
    </p:embeddedFont>
    <p:embeddedFont>
      <p:font typeface="Calibri Light" panose="020F0302020204030204" pitchFamily="34" charset="0"/>
      <p:regular r:id="rId45"/>
      <p:italic r:id="rId46"/>
    </p:embeddedFont>
    <p:embeddedFont>
      <p:font typeface="Inter SemiBold" panose="020B0604020202020204" charset="0"/>
      <p:regular r:id="rId47"/>
      <p:bold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5" roundtripDataSignature="AMtx7mg4UiMj87dp3A5pbdXrM2cvBsrv+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9462"/>
    <a:srgbClr val="CD382D"/>
    <a:srgbClr val="FBFBFB"/>
    <a:srgbClr val="2A2A2A"/>
    <a:srgbClr val="80475E"/>
    <a:srgbClr val="104F55"/>
    <a:srgbClr val="EA3546"/>
    <a:srgbClr val="457EAC"/>
    <a:srgbClr val="16BA2A"/>
    <a:srgbClr val="78E2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A66CB8D-B573-1173-5FAA-57CA1E6355F0}" v="3" dt="2022-07-02T16:48:39.141"/>
    <p1510:client id="{2AB42629-A4E5-4388-B32F-5EE2E5E08272}" v="3" dt="2022-06-30T18:08:52.98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880"/>
        <p:guide pos="216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2.fntdata"/><Relationship Id="rId47" Type="http://schemas.openxmlformats.org/officeDocument/2006/relationships/font" Target="fonts/font7.fntdata"/><Relationship Id="rId76"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font" Target="fonts/font5.fntdata"/><Relationship Id="rId79"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4.fntdata"/><Relationship Id="rId78" Type="http://schemas.openxmlformats.org/officeDocument/2006/relationships/theme" Target="theme/theme1.xml"/><Relationship Id="rId8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font" Target="fonts/font3.fntdata"/><Relationship Id="rId48" Type="http://schemas.openxmlformats.org/officeDocument/2006/relationships/font" Target="fonts/font8.fntdata"/><Relationship Id="rId77" Type="http://schemas.openxmlformats.org/officeDocument/2006/relationships/viewProps" Target="viewProps.xml"/><Relationship Id="rId8" Type="http://schemas.openxmlformats.org/officeDocument/2006/relationships/slide" Target="slides/slide4.xml"/><Relationship Id="rId80"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6.fntdata"/><Relationship Id="rId20" Type="http://schemas.openxmlformats.org/officeDocument/2006/relationships/slide" Target="slides/slide16.xml"/><Relationship Id="rId41" Type="http://schemas.openxmlformats.org/officeDocument/2006/relationships/font" Target="fonts/font1.fntdata"/><Relationship Id="rId75"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eph  Witcombe" userId="S::joseph@purplebeard.co.uk::a2840d26-4401-46ce-837a-825901afe1b0" providerId="AD" clId="Web-{426C60A8-A0FE-6D47-D598-20E6903CFAD6}"/>
    <pc:docChg chg="addSld delSld modSld sldOrd">
      <pc:chgData name="Joseph  Witcombe" userId="S::joseph@purplebeard.co.uk::a2840d26-4401-46ce-837a-825901afe1b0" providerId="AD" clId="Web-{426C60A8-A0FE-6D47-D598-20E6903CFAD6}" dt="2022-03-11T19:30:24.626" v="122" actId="20577"/>
      <pc:docMkLst>
        <pc:docMk/>
      </pc:docMkLst>
      <pc:sldChg chg="modSp">
        <pc:chgData name="Joseph  Witcombe" userId="S::joseph@purplebeard.co.uk::a2840d26-4401-46ce-837a-825901afe1b0" providerId="AD" clId="Web-{426C60A8-A0FE-6D47-D598-20E6903CFAD6}" dt="2022-03-11T19:28:59.780" v="100" actId="20577"/>
        <pc:sldMkLst>
          <pc:docMk/>
          <pc:sldMk cId="889156896" sldId="311"/>
        </pc:sldMkLst>
        <pc:spChg chg="mod">
          <ac:chgData name="Joseph  Witcombe" userId="S::joseph@purplebeard.co.uk::a2840d26-4401-46ce-837a-825901afe1b0" providerId="AD" clId="Web-{426C60A8-A0FE-6D47-D598-20E6903CFAD6}" dt="2022-03-11T19:28:59.780" v="100" actId="20577"/>
          <ac:spMkLst>
            <pc:docMk/>
            <pc:sldMk cId="889156896" sldId="311"/>
            <ac:spMk id="6" creationId="{EE1C1393-6558-4322-A1C5-F582FED6201F}"/>
          </ac:spMkLst>
        </pc:spChg>
      </pc:sldChg>
      <pc:sldChg chg="modSp ord">
        <pc:chgData name="Joseph  Witcombe" userId="S::joseph@purplebeard.co.uk::a2840d26-4401-46ce-837a-825901afe1b0" providerId="AD" clId="Web-{426C60A8-A0FE-6D47-D598-20E6903CFAD6}" dt="2022-03-11T19:30:24.626" v="122" actId="20577"/>
        <pc:sldMkLst>
          <pc:docMk/>
          <pc:sldMk cId="3048117351" sldId="354"/>
        </pc:sldMkLst>
        <pc:spChg chg="mod">
          <ac:chgData name="Joseph  Witcombe" userId="S::joseph@purplebeard.co.uk::a2840d26-4401-46ce-837a-825901afe1b0" providerId="AD" clId="Web-{426C60A8-A0FE-6D47-D598-20E6903CFAD6}" dt="2022-03-11T19:30:24.626" v="122" actId="20577"/>
          <ac:spMkLst>
            <pc:docMk/>
            <pc:sldMk cId="3048117351" sldId="354"/>
            <ac:spMk id="3" creationId="{DFFA28C3-300F-465A-B033-CF910AE2C92F}"/>
          </ac:spMkLst>
        </pc:spChg>
      </pc:sldChg>
      <pc:sldChg chg="ord">
        <pc:chgData name="Joseph  Witcombe" userId="S::joseph@purplebeard.co.uk::a2840d26-4401-46ce-837a-825901afe1b0" providerId="AD" clId="Web-{426C60A8-A0FE-6D47-D598-20E6903CFAD6}" dt="2022-03-11T19:28:36.952" v="98"/>
        <pc:sldMkLst>
          <pc:docMk/>
          <pc:sldMk cId="2170912879" sldId="359"/>
        </pc:sldMkLst>
      </pc:sldChg>
      <pc:sldChg chg="modSp add del replId">
        <pc:chgData name="Joseph  Witcombe" userId="S::joseph@purplebeard.co.uk::a2840d26-4401-46ce-837a-825901afe1b0" providerId="AD" clId="Web-{426C60A8-A0FE-6D47-D598-20E6903CFAD6}" dt="2022-03-11T16:16:29.753" v="4"/>
        <pc:sldMkLst>
          <pc:docMk/>
          <pc:sldMk cId="605734078" sldId="362"/>
        </pc:sldMkLst>
        <pc:spChg chg="mod">
          <ac:chgData name="Joseph  Witcombe" userId="S::joseph@purplebeard.co.uk::a2840d26-4401-46ce-837a-825901afe1b0" providerId="AD" clId="Web-{426C60A8-A0FE-6D47-D598-20E6903CFAD6}" dt="2022-03-11T16:16:02.314" v="1" actId="20577"/>
          <ac:spMkLst>
            <pc:docMk/>
            <pc:sldMk cId="605734078" sldId="362"/>
            <ac:spMk id="5" creationId="{481AA86E-3DC1-4DCA-BC38-33D5B631259A}"/>
          </ac:spMkLst>
        </pc:spChg>
        <pc:spChg chg="mod">
          <ac:chgData name="Joseph  Witcombe" userId="S::joseph@purplebeard.co.uk::a2840d26-4401-46ce-837a-825901afe1b0" providerId="AD" clId="Web-{426C60A8-A0FE-6D47-D598-20E6903CFAD6}" dt="2022-03-11T16:16:16.752" v="3" actId="20577"/>
          <ac:spMkLst>
            <pc:docMk/>
            <pc:sldMk cId="605734078" sldId="362"/>
            <ac:spMk id="9" creationId="{6E9E4468-5B8F-4D84-8C44-9BEB8E2AF13A}"/>
          </ac:spMkLst>
        </pc:spChg>
      </pc:sldChg>
      <pc:sldChg chg="modSp add replId">
        <pc:chgData name="Joseph  Witcombe" userId="S::joseph@purplebeard.co.uk::a2840d26-4401-46ce-837a-825901afe1b0" providerId="AD" clId="Web-{426C60A8-A0FE-6D47-D598-20E6903CFAD6}" dt="2022-03-11T16:22:37.406" v="96" actId="20577"/>
        <pc:sldMkLst>
          <pc:docMk/>
          <pc:sldMk cId="2668305927" sldId="362"/>
        </pc:sldMkLst>
        <pc:spChg chg="mod">
          <ac:chgData name="Joseph  Witcombe" userId="S::joseph@purplebeard.co.uk::a2840d26-4401-46ce-837a-825901afe1b0" providerId="AD" clId="Web-{426C60A8-A0FE-6D47-D598-20E6903CFAD6}" dt="2022-03-11T16:22:28.906" v="92" actId="14100"/>
          <ac:spMkLst>
            <pc:docMk/>
            <pc:sldMk cId="2668305927" sldId="362"/>
            <ac:spMk id="4" creationId="{B27088D0-845E-4D9B-AE67-2D75F839248D}"/>
          </ac:spMkLst>
        </pc:spChg>
        <pc:spChg chg="mod">
          <ac:chgData name="Joseph  Witcombe" userId="S::joseph@purplebeard.co.uk::a2840d26-4401-46ce-837a-825901afe1b0" providerId="AD" clId="Web-{426C60A8-A0FE-6D47-D598-20E6903CFAD6}" dt="2022-03-11T16:22:26.140" v="91" actId="20577"/>
          <ac:spMkLst>
            <pc:docMk/>
            <pc:sldMk cId="2668305927" sldId="362"/>
            <ac:spMk id="5" creationId="{481AA86E-3DC1-4DCA-BC38-33D5B631259A}"/>
          </ac:spMkLst>
        </pc:spChg>
        <pc:spChg chg="mod">
          <ac:chgData name="Joseph  Witcombe" userId="S::joseph@purplebeard.co.uk::a2840d26-4401-46ce-837a-825901afe1b0" providerId="AD" clId="Web-{426C60A8-A0FE-6D47-D598-20E6903CFAD6}" dt="2022-03-11T16:22:32.140" v="93" actId="14100"/>
          <ac:spMkLst>
            <pc:docMk/>
            <pc:sldMk cId="2668305927" sldId="362"/>
            <ac:spMk id="6" creationId="{EE1C1393-6558-4322-A1C5-F582FED6201F}"/>
          </ac:spMkLst>
        </pc:spChg>
        <pc:spChg chg="mod">
          <ac:chgData name="Joseph  Witcombe" userId="S::joseph@purplebeard.co.uk::a2840d26-4401-46ce-837a-825901afe1b0" providerId="AD" clId="Web-{426C60A8-A0FE-6D47-D598-20E6903CFAD6}" dt="2022-03-11T16:22:37.406" v="96" actId="20577"/>
          <ac:spMkLst>
            <pc:docMk/>
            <pc:sldMk cId="2668305927" sldId="362"/>
            <ac:spMk id="7" creationId="{684C8F51-FC0E-4FFC-9EC8-D7D92433A856}"/>
          </ac:spMkLst>
        </pc:spChg>
      </pc:sldChg>
    </pc:docChg>
  </pc:docChgLst>
  <pc:docChgLst>
    <pc:chgData name="Joseph  Witcombe" userId="S::joseph@purplebeard.co.uk::a2840d26-4401-46ce-837a-825901afe1b0" providerId="AD" clId="Web-{7D2A65E1-D302-F58F-27BB-A61861990405}"/>
    <pc:docChg chg="addSld delSld modSld">
      <pc:chgData name="Joseph  Witcombe" userId="S::joseph@purplebeard.co.uk::a2840d26-4401-46ce-837a-825901afe1b0" providerId="AD" clId="Web-{7D2A65E1-D302-F58F-27BB-A61861990405}" dt="2022-04-05T03:03:15.623" v="80"/>
      <pc:docMkLst>
        <pc:docMk/>
      </pc:docMkLst>
      <pc:sldChg chg="modSp">
        <pc:chgData name="Joseph  Witcombe" userId="S::joseph@purplebeard.co.uk::a2840d26-4401-46ce-837a-825901afe1b0" providerId="AD" clId="Web-{7D2A65E1-D302-F58F-27BB-A61861990405}" dt="2022-04-05T02:59:10.430" v="7" actId="20577"/>
        <pc:sldMkLst>
          <pc:docMk/>
          <pc:sldMk cId="3369513202" sldId="307"/>
        </pc:sldMkLst>
        <pc:spChg chg="mod">
          <ac:chgData name="Joseph  Witcombe" userId="S::joseph@purplebeard.co.uk::a2840d26-4401-46ce-837a-825901afe1b0" providerId="AD" clId="Web-{7D2A65E1-D302-F58F-27BB-A61861990405}" dt="2022-04-05T02:59:10.430" v="7" actId="20577"/>
          <ac:spMkLst>
            <pc:docMk/>
            <pc:sldMk cId="3369513202" sldId="307"/>
            <ac:spMk id="5" creationId="{481AA86E-3DC1-4DCA-BC38-33D5B631259A}"/>
          </ac:spMkLst>
        </pc:spChg>
      </pc:sldChg>
      <pc:sldChg chg="modSp">
        <pc:chgData name="Joseph  Witcombe" userId="S::joseph@purplebeard.co.uk::a2840d26-4401-46ce-837a-825901afe1b0" providerId="AD" clId="Web-{7D2A65E1-D302-F58F-27BB-A61861990405}" dt="2022-04-05T03:01:14.558" v="27" actId="20577"/>
        <pc:sldMkLst>
          <pc:docMk/>
          <pc:sldMk cId="1354092371" sldId="394"/>
        </pc:sldMkLst>
        <pc:spChg chg="mod">
          <ac:chgData name="Joseph  Witcombe" userId="S::joseph@purplebeard.co.uk::a2840d26-4401-46ce-837a-825901afe1b0" providerId="AD" clId="Web-{7D2A65E1-D302-F58F-27BB-A61861990405}" dt="2022-04-05T03:01:14.558" v="27" actId="20577"/>
          <ac:spMkLst>
            <pc:docMk/>
            <pc:sldMk cId="1354092371" sldId="394"/>
            <ac:spMk id="5" creationId="{481AA86E-3DC1-4DCA-BC38-33D5B631259A}"/>
          </ac:spMkLst>
        </pc:spChg>
        <pc:spChg chg="mod">
          <ac:chgData name="Joseph  Witcombe" userId="S::joseph@purplebeard.co.uk::a2840d26-4401-46ce-837a-825901afe1b0" providerId="AD" clId="Web-{7D2A65E1-D302-F58F-27BB-A61861990405}" dt="2022-04-05T03:01:11.839" v="25" actId="20577"/>
          <ac:spMkLst>
            <pc:docMk/>
            <pc:sldMk cId="1354092371" sldId="394"/>
            <ac:spMk id="6" creationId="{EE1C1393-6558-4322-A1C5-F582FED6201F}"/>
          </ac:spMkLst>
        </pc:spChg>
      </pc:sldChg>
      <pc:sldChg chg="modSp">
        <pc:chgData name="Joseph  Witcombe" userId="S::joseph@purplebeard.co.uk::a2840d26-4401-46ce-837a-825901afe1b0" providerId="AD" clId="Web-{7D2A65E1-D302-F58F-27BB-A61861990405}" dt="2022-04-05T03:02:33.591" v="73" actId="20577"/>
        <pc:sldMkLst>
          <pc:docMk/>
          <pc:sldMk cId="949889865" sldId="395"/>
        </pc:sldMkLst>
        <pc:spChg chg="mod">
          <ac:chgData name="Joseph  Witcombe" userId="S::joseph@purplebeard.co.uk::a2840d26-4401-46ce-837a-825901afe1b0" providerId="AD" clId="Web-{7D2A65E1-D302-F58F-27BB-A61861990405}" dt="2022-04-05T03:01:44.199" v="29" actId="20577"/>
          <ac:spMkLst>
            <pc:docMk/>
            <pc:sldMk cId="949889865" sldId="395"/>
            <ac:spMk id="5" creationId="{481AA86E-3DC1-4DCA-BC38-33D5B631259A}"/>
          </ac:spMkLst>
        </pc:spChg>
        <pc:spChg chg="mod">
          <ac:chgData name="Joseph  Witcombe" userId="S::joseph@purplebeard.co.uk::a2840d26-4401-46ce-837a-825901afe1b0" providerId="AD" clId="Web-{7D2A65E1-D302-F58F-27BB-A61861990405}" dt="2022-04-05T03:02:33.591" v="73" actId="20577"/>
          <ac:spMkLst>
            <pc:docMk/>
            <pc:sldMk cId="949889865" sldId="395"/>
            <ac:spMk id="6" creationId="{EE1C1393-6558-4322-A1C5-F582FED6201F}"/>
          </ac:spMkLst>
        </pc:spChg>
      </pc:sldChg>
      <pc:sldChg chg="modSp">
        <pc:chgData name="Joseph  Witcombe" userId="S::joseph@purplebeard.co.uk::a2840d26-4401-46ce-837a-825901afe1b0" providerId="AD" clId="Web-{7D2A65E1-D302-F58F-27BB-A61861990405}" dt="2022-04-05T03:02:46.685" v="76" actId="20577"/>
        <pc:sldMkLst>
          <pc:docMk/>
          <pc:sldMk cId="1470482591" sldId="396"/>
        </pc:sldMkLst>
        <pc:spChg chg="mod">
          <ac:chgData name="Joseph  Witcombe" userId="S::joseph@purplebeard.co.uk::a2840d26-4401-46ce-837a-825901afe1b0" providerId="AD" clId="Web-{7D2A65E1-D302-F58F-27BB-A61861990405}" dt="2022-04-05T03:02:46.685" v="76" actId="20577"/>
          <ac:spMkLst>
            <pc:docMk/>
            <pc:sldMk cId="1470482591" sldId="396"/>
            <ac:spMk id="5" creationId="{481AA86E-3DC1-4DCA-BC38-33D5B631259A}"/>
          </ac:spMkLst>
        </pc:spChg>
        <pc:spChg chg="mod">
          <ac:chgData name="Joseph  Witcombe" userId="S::joseph@purplebeard.co.uk::a2840d26-4401-46ce-837a-825901afe1b0" providerId="AD" clId="Web-{7D2A65E1-D302-F58F-27BB-A61861990405}" dt="2022-04-05T03:02:41.810" v="74" actId="1076"/>
          <ac:spMkLst>
            <pc:docMk/>
            <pc:sldMk cId="1470482591" sldId="396"/>
            <ac:spMk id="6" creationId="{EE1C1393-6558-4322-A1C5-F582FED6201F}"/>
          </ac:spMkLst>
        </pc:spChg>
      </pc:sldChg>
      <pc:sldChg chg="modSp">
        <pc:chgData name="Joseph  Witcombe" userId="S::joseph@purplebeard.co.uk::a2840d26-4401-46ce-837a-825901afe1b0" providerId="AD" clId="Web-{7D2A65E1-D302-F58F-27BB-A61861990405}" dt="2022-04-05T03:03:06.013" v="79" actId="20577"/>
        <pc:sldMkLst>
          <pc:docMk/>
          <pc:sldMk cId="722774917" sldId="397"/>
        </pc:sldMkLst>
        <pc:spChg chg="mod">
          <ac:chgData name="Joseph  Witcombe" userId="S::joseph@purplebeard.co.uk::a2840d26-4401-46ce-837a-825901afe1b0" providerId="AD" clId="Web-{7D2A65E1-D302-F58F-27BB-A61861990405}" dt="2022-04-05T03:03:06.013" v="79" actId="20577"/>
          <ac:spMkLst>
            <pc:docMk/>
            <pc:sldMk cId="722774917" sldId="397"/>
            <ac:spMk id="5" creationId="{481AA86E-3DC1-4DCA-BC38-33D5B631259A}"/>
          </ac:spMkLst>
        </pc:spChg>
      </pc:sldChg>
      <pc:sldChg chg="del">
        <pc:chgData name="Joseph  Witcombe" userId="S::joseph@purplebeard.co.uk::a2840d26-4401-46ce-837a-825901afe1b0" providerId="AD" clId="Web-{7D2A65E1-D302-F58F-27BB-A61861990405}" dt="2022-04-05T03:03:15.623" v="80"/>
        <pc:sldMkLst>
          <pc:docMk/>
          <pc:sldMk cId="119957444" sldId="398"/>
        </pc:sldMkLst>
      </pc:sldChg>
      <pc:sldChg chg="modSp">
        <pc:chgData name="Joseph  Witcombe" userId="S::joseph@purplebeard.co.uk::a2840d26-4401-46ce-837a-825901afe1b0" providerId="AD" clId="Web-{7D2A65E1-D302-F58F-27BB-A61861990405}" dt="2022-04-05T02:59:00.851" v="2" actId="20577"/>
        <pc:sldMkLst>
          <pc:docMk/>
          <pc:sldMk cId="2849308978" sldId="399"/>
        </pc:sldMkLst>
        <pc:spChg chg="mod">
          <ac:chgData name="Joseph  Witcombe" userId="S::joseph@purplebeard.co.uk::a2840d26-4401-46ce-837a-825901afe1b0" providerId="AD" clId="Web-{7D2A65E1-D302-F58F-27BB-A61861990405}" dt="2022-04-05T02:59:00.851" v="2" actId="20577"/>
          <ac:spMkLst>
            <pc:docMk/>
            <pc:sldMk cId="2849308978" sldId="399"/>
            <ac:spMk id="5" creationId="{481AA86E-3DC1-4DCA-BC38-33D5B631259A}"/>
          </ac:spMkLst>
        </pc:spChg>
      </pc:sldChg>
      <pc:sldChg chg="modSp">
        <pc:chgData name="Joseph  Witcombe" userId="S::joseph@purplebeard.co.uk::a2840d26-4401-46ce-837a-825901afe1b0" providerId="AD" clId="Web-{7D2A65E1-D302-F58F-27BB-A61861990405}" dt="2022-04-05T02:59:45.118" v="14" actId="20577"/>
        <pc:sldMkLst>
          <pc:docMk/>
          <pc:sldMk cId="2897730040" sldId="403"/>
        </pc:sldMkLst>
        <pc:spChg chg="mod">
          <ac:chgData name="Joseph  Witcombe" userId="S::joseph@purplebeard.co.uk::a2840d26-4401-46ce-837a-825901afe1b0" providerId="AD" clId="Web-{7D2A65E1-D302-F58F-27BB-A61861990405}" dt="2022-04-05T02:59:45.118" v="14" actId="20577"/>
          <ac:spMkLst>
            <pc:docMk/>
            <pc:sldMk cId="2897730040" sldId="403"/>
            <ac:spMk id="5" creationId="{481AA86E-3DC1-4DCA-BC38-33D5B631259A}"/>
          </ac:spMkLst>
        </pc:spChg>
        <pc:spChg chg="mod">
          <ac:chgData name="Joseph  Witcombe" userId="S::joseph@purplebeard.co.uk::a2840d26-4401-46ce-837a-825901afe1b0" providerId="AD" clId="Web-{7D2A65E1-D302-F58F-27BB-A61861990405}" dt="2022-04-05T02:59:25.086" v="11" actId="20577"/>
          <ac:spMkLst>
            <pc:docMk/>
            <pc:sldMk cId="2897730040" sldId="403"/>
            <ac:spMk id="6" creationId="{EE1C1393-6558-4322-A1C5-F582FED6201F}"/>
          </ac:spMkLst>
        </pc:spChg>
      </pc:sldChg>
      <pc:sldChg chg="add replId">
        <pc:chgData name="Joseph  Witcombe" userId="S::joseph@purplebeard.co.uk::a2840d26-4401-46ce-837a-825901afe1b0" providerId="AD" clId="Web-{7D2A65E1-D302-F58F-27BB-A61861990405}" dt="2022-04-05T02:59:29.993" v="12"/>
        <pc:sldMkLst>
          <pc:docMk/>
          <pc:sldMk cId="3813007761" sldId="405"/>
        </pc:sldMkLst>
      </pc:sldChg>
    </pc:docChg>
  </pc:docChgLst>
  <pc:docChgLst>
    <pc:chgData name="Joseph  Witcombe" userId="a2840d26-4401-46ce-837a-825901afe1b0" providerId="ADAL" clId="{42C5428C-92F3-4FCA-9AFB-A3A1B8EFD3F6}"/>
    <pc:docChg chg="undo custSel addSld delSld modSld sldOrd modMainMaster">
      <pc:chgData name="Joseph  Witcombe" userId="a2840d26-4401-46ce-837a-825901afe1b0" providerId="ADAL" clId="{42C5428C-92F3-4FCA-9AFB-A3A1B8EFD3F6}" dt="2022-03-16T19:26:31.706" v="3738" actId="20577"/>
      <pc:docMkLst>
        <pc:docMk/>
      </pc:docMkLst>
      <pc:sldChg chg="modSp mod">
        <pc:chgData name="Joseph  Witcombe" userId="a2840d26-4401-46ce-837a-825901afe1b0" providerId="ADAL" clId="{42C5428C-92F3-4FCA-9AFB-A3A1B8EFD3F6}" dt="2022-03-12T21:16:39.852" v="2158" actId="20577"/>
        <pc:sldMkLst>
          <pc:docMk/>
          <pc:sldMk cId="1419389841" sldId="286"/>
        </pc:sldMkLst>
        <pc:spChg chg="mod">
          <ac:chgData name="Joseph  Witcombe" userId="a2840d26-4401-46ce-837a-825901afe1b0" providerId="ADAL" clId="{42C5428C-92F3-4FCA-9AFB-A3A1B8EFD3F6}" dt="2022-03-09T13:25:03.201" v="919" actId="20577"/>
          <ac:spMkLst>
            <pc:docMk/>
            <pc:sldMk cId="1419389841" sldId="286"/>
            <ac:spMk id="5" creationId="{481AA86E-3DC1-4DCA-BC38-33D5B631259A}"/>
          </ac:spMkLst>
        </pc:spChg>
        <pc:spChg chg="mod">
          <ac:chgData name="Joseph  Witcombe" userId="a2840d26-4401-46ce-837a-825901afe1b0" providerId="ADAL" clId="{42C5428C-92F3-4FCA-9AFB-A3A1B8EFD3F6}" dt="2022-03-12T21:16:39.852" v="2158" actId="20577"/>
          <ac:spMkLst>
            <pc:docMk/>
            <pc:sldMk cId="1419389841" sldId="286"/>
            <ac:spMk id="6" creationId="{EE1C1393-6558-4322-A1C5-F582FED6201F}"/>
          </ac:spMkLst>
        </pc:spChg>
      </pc:sldChg>
      <pc:sldChg chg="modSp mod">
        <pc:chgData name="Joseph  Witcombe" userId="a2840d26-4401-46ce-837a-825901afe1b0" providerId="ADAL" clId="{42C5428C-92F3-4FCA-9AFB-A3A1B8EFD3F6}" dt="2022-03-16T19:25:27.558" v="3653" actId="20577"/>
        <pc:sldMkLst>
          <pc:docMk/>
          <pc:sldMk cId="2791281453" sldId="303"/>
        </pc:sldMkLst>
        <pc:spChg chg="mod">
          <ac:chgData name="Joseph  Witcombe" userId="a2840d26-4401-46ce-837a-825901afe1b0" providerId="ADAL" clId="{42C5428C-92F3-4FCA-9AFB-A3A1B8EFD3F6}" dt="2022-03-16T19:25:27.558" v="3653" actId="20577"/>
          <ac:spMkLst>
            <pc:docMk/>
            <pc:sldMk cId="2791281453" sldId="303"/>
            <ac:spMk id="315" creationId="{00000000-0000-0000-0000-000000000000}"/>
          </ac:spMkLst>
        </pc:spChg>
      </pc:sldChg>
      <pc:sldChg chg="modSp mod ord">
        <pc:chgData name="Joseph  Witcombe" userId="a2840d26-4401-46ce-837a-825901afe1b0" providerId="ADAL" clId="{42C5428C-92F3-4FCA-9AFB-A3A1B8EFD3F6}" dt="2022-03-16T19:24:00.402" v="3573" actId="20577"/>
        <pc:sldMkLst>
          <pc:docMk/>
          <pc:sldMk cId="3909290148" sldId="305"/>
        </pc:sldMkLst>
        <pc:spChg chg="mod">
          <ac:chgData name="Joseph  Witcombe" userId="a2840d26-4401-46ce-837a-825901afe1b0" providerId="ADAL" clId="{42C5428C-92F3-4FCA-9AFB-A3A1B8EFD3F6}" dt="2022-03-16T19:24:00.402" v="3573" actId="20577"/>
          <ac:spMkLst>
            <pc:docMk/>
            <pc:sldMk cId="3909290148" sldId="305"/>
            <ac:spMk id="5" creationId="{481AA86E-3DC1-4DCA-BC38-33D5B631259A}"/>
          </ac:spMkLst>
        </pc:spChg>
      </pc:sldChg>
      <pc:sldChg chg="modSp mod ord">
        <pc:chgData name="Joseph  Witcombe" userId="a2840d26-4401-46ce-837a-825901afe1b0" providerId="ADAL" clId="{42C5428C-92F3-4FCA-9AFB-A3A1B8EFD3F6}" dt="2022-03-16T19:24:51.945" v="3617" actId="255"/>
        <pc:sldMkLst>
          <pc:docMk/>
          <pc:sldMk cId="3028111047" sldId="306"/>
        </pc:sldMkLst>
        <pc:spChg chg="mod">
          <ac:chgData name="Joseph  Witcombe" userId="a2840d26-4401-46ce-837a-825901afe1b0" providerId="ADAL" clId="{42C5428C-92F3-4FCA-9AFB-A3A1B8EFD3F6}" dt="2022-03-16T19:24:51.945" v="3617" actId="255"/>
          <ac:spMkLst>
            <pc:docMk/>
            <pc:sldMk cId="3028111047" sldId="306"/>
            <ac:spMk id="5" creationId="{481AA86E-3DC1-4DCA-BC38-33D5B631259A}"/>
          </ac:spMkLst>
        </pc:spChg>
      </pc:sldChg>
      <pc:sldChg chg="ord">
        <pc:chgData name="Joseph  Witcombe" userId="a2840d26-4401-46ce-837a-825901afe1b0" providerId="ADAL" clId="{42C5428C-92F3-4FCA-9AFB-A3A1B8EFD3F6}" dt="2022-03-09T13:12:12.810" v="5"/>
        <pc:sldMkLst>
          <pc:docMk/>
          <pc:sldMk cId="3369513202" sldId="307"/>
        </pc:sldMkLst>
      </pc:sldChg>
      <pc:sldChg chg="modSp mod">
        <pc:chgData name="Joseph  Witcombe" userId="a2840d26-4401-46ce-837a-825901afe1b0" providerId="ADAL" clId="{42C5428C-92F3-4FCA-9AFB-A3A1B8EFD3F6}" dt="2022-03-16T19:25:06.246" v="3630" actId="20577"/>
        <pc:sldMkLst>
          <pc:docMk/>
          <pc:sldMk cId="3153982190" sldId="308"/>
        </pc:sldMkLst>
        <pc:spChg chg="mod">
          <ac:chgData name="Joseph  Witcombe" userId="a2840d26-4401-46ce-837a-825901afe1b0" providerId="ADAL" clId="{42C5428C-92F3-4FCA-9AFB-A3A1B8EFD3F6}" dt="2022-03-16T19:25:06.246" v="3630" actId="20577"/>
          <ac:spMkLst>
            <pc:docMk/>
            <pc:sldMk cId="3153982190" sldId="308"/>
            <ac:spMk id="5" creationId="{481AA86E-3DC1-4DCA-BC38-33D5B631259A}"/>
          </ac:spMkLst>
        </pc:spChg>
      </pc:sldChg>
      <pc:sldChg chg="delSp modSp mod">
        <pc:chgData name="Joseph  Witcombe" userId="a2840d26-4401-46ce-837a-825901afe1b0" providerId="ADAL" clId="{42C5428C-92F3-4FCA-9AFB-A3A1B8EFD3F6}" dt="2022-03-12T22:21:29.614" v="2828" actId="478"/>
        <pc:sldMkLst>
          <pc:docMk/>
          <pc:sldMk cId="3011540623" sldId="309"/>
        </pc:sldMkLst>
        <pc:spChg chg="mod">
          <ac:chgData name="Joseph  Witcombe" userId="a2840d26-4401-46ce-837a-825901afe1b0" providerId="ADAL" clId="{42C5428C-92F3-4FCA-9AFB-A3A1B8EFD3F6}" dt="2022-03-12T02:20:07.604" v="1592" actId="20577"/>
          <ac:spMkLst>
            <pc:docMk/>
            <pc:sldMk cId="3011540623" sldId="309"/>
            <ac:spMk id="6" creationId="{EE1C1393-6558-4322-A1C5-F582FED6201F}"/>
          </ac:spMkLst>
        </pc:spChg>
        <pc:spChg chg="del">
          <ac:chgData name="Joseph  Witcombe" userId="a2840d26-4401-46ce-837a-825901afe1b0" providerId="ADAL" clId="{42C5428C-92F3-4FCA-9AFB-A3A1B8EFD3F6}" dt="2022-03-12T22:21:29.614" v="2828" actId="478"/>
          <ac:spMkLst>
            <pc:docMk/>
            <pc:sldMk cId="3011540623" sldId="309"/>
            <ac:spMk id="103" creationId="{00000000-0000-0000-0000-000000000000}"/>
          </ac:spMkLst>
        </pc:spChg>
      </pc:sldChg>
      <pc:sldChg chg="ord">
        <pc:chgData name="Joseph  Witcombe" userId="a2840d26-4401-46ce-837a-825901afe1b0" providerId="ADAL" clId="{42C5428C-92F3-4FCA-9AFB-A3A1B8EFD3F6}" dt="2022-03-09T13:12:04.121" v="1"/>
        <pc:sldMkLst>
          <pc:docMk/>
          <pc:sldMk cId="922629678" sldId="310"/>
        </pc:sldMkLst>
      </pc:sldChg>
      <pc:sldChg chg="modSp mod ord">
        <pc:chgData name="Joseph  Witcombe" userId="a2840d26-4401-46ce-837a-825901afe1b0" providerId="ADAL" clId="{42C5428C-92F3-4FCA-9AFB-A3A1B8EFD3F6}" dt="2022-03-12T02:03:30.109" v="1210" actId="20577"/>
        <pc:sldMkLst>
          <pc:docMk/>
          <pc:sldMk cId="3208786145" sldId="312"/>
        </pc:sldMkLst>
        <pc:spChg chg="mod">
          <ac:chgData name="Joseph  Witcombe" userId="a2840d26-4401-46ce-837a-825901afe1b0" providerId="ADAL" clId="{42C5428C-92F3-4FCA-9AFB-A3A1B8EFD3F6}" dt="2022-03-12T02:03:30.109" v="1210" actId="20577"/>
          <ac:spMkLst>
            <pc:docMk/>
            <pc:sldMk cId="3208786145" sldId="312"/>
            <ac:spMk id="6" creationId="{EE1C1393-6558-4322-A1C5-F582FED6201F}"/>
          </ac:spMkLst>
        </pc:spChg>
      </pc:sldChg>
      <pc:sldChg chg="ord">
        <pc:chgData name="Joseph  Witcombe" userId="a2840d26-4401-46ce-837a-825901afe1b0" providerId="ADAL" clId="{42C5428C-92F3-4FCA-9AFB-A3A1B8EFD3F6}" dt="2022-03-09T13:12:41.950" v="13"/>
        <pc:sldMkLst>
          <pc:docMk/>
          <pc:sldMk cId="2327034648" sldId="313"/>
        </pc:sldMkLst>
      </pc:sldChg>
      <pc:sldChg chg="modSp mod ord">
        <pc:chgData name="Joseph  Witcombe" userId="a2840d26-4401-46ce-837a-825901afe1b0" providerId="ADAL" clId="{42C5428C-92F3-4FCA-9AFB-A3A1B8EFD3F6}" dt="2022-03-16T19:20:51.896" v="3544" actId="20577"/>
        <pc:sldMkLst>
          <pc:docMk/>
          <pc:sldMk cId="4040370644" sldId="314"/>
        </pc:sldMkLst>
        <pc:spChg chg="mod">
          <ac:chgData name="Joseph  Witcombe" userId="a2840d26-4401-46ce-837a-825901afe1b0" providerId="ADAL" clId="{42C5428C-92F3-4FCA-9AFB-A3A1B8EFD3F6}" dt="2022-03-16T19:20:51.896" v="3544" actId="20577"/>
          <ac:spMkLst>
            <pc:docMk/>
            <pc:sldMk cId="4040370644" sldId="314"/>
            <ac:spMk id="5" creationId="{481AA86E-3DC1-4DCA-BC38-33D5B631259A}"/>
          </ac:spMkLst>
        </pc:spChg>
      </pc:sldChg>
      <pc:sldChg chg="ord">
        <pc:chgData name="Joseph  Witcombe" userId="a2840d26-4401-46ce-837a-825901afe1b0" providerId="ADAL" clId="{42C5428C-92F3-4FCA-9AFB-A3A1B8EFD3F6}" dt="2022-03-12T02:32:59.744" v="1825"/>
        <pc:sldMkLst>
          <pc:docMk/>
          <pc:sldMk cId="3824667196" sldId="316"/>
        </pc:sldMkLst>
      </pc:sldChg>
      <pc:sldChg chg="ord">
        <pc:chgData name="Joseph  Witcombe" userId="a2840d26-4401-46ce-837a-825901afe1b0" providerId="ADAL" clId="{42C5428C-92F3-4FCA-9AFB-A3A1B8EFD3F6}" dt="2022-03-09T13:12:39.945" v="11"/>
        <pc:sldMkLst>
          <pc:docMk/>
          <pc:sldMk cId="1624011227" sldId="318"/>
        </pc:sldMkLst>
      </pc:sldChg>
      <pc:sldChg chg="modSp mod">
        <pc:chgData name="Joseph  Witcombe" userId="a2840d26-4401-46ce-837a-825901afe1b0" providerId="ADAL" clId="{42C5428C-92F3-4FCA-9AFB-A3A1B8EFD3F6}" dt="2022-03-12T22:20:16.768" v="2819" actId="255"/>
        <pc:sldMkLst>
          <pc:docMk/>
          <pc:sldMk cId="957540262" sldId="319"/>
        </pc:sldMkLst>
        <pc:spChg chg="mod">
          <ac:chgData name="Joseph  Witcombe" userId="a2840d26-4401-46ce-837a-825901afe1b0" providerId="ADAL" clId="{42C5428C-92F3-4FCA-9AFB-A3A1B8EFD3F6}" dt="2022-03-12T22:20:16.768" v="2819" actId="255"/>
          <ac:spMkLst>
            <pc:docMk/>
            <pc:sldMk cId="957540262" sldId="319"/>
            <ac:spMk id="3" creationId="{DFFA28C3-300F-465A-B033-CF910AE2C92F}"/>
          </ac:spMkLst>
        </pc:spChg>
      </pc:sldChg>
      <pc:sldChg chg="addSp delSp modSp mod ord modClrScheme chgLayout">
        <pc:chgData name="Joseph  Witcombe" userId="a2840d26-4401-46ce-837a-825901afe1b0" providerId="ADAL" clId="{42C5428C-92F3-4FCA-9AFB-A3A1B8EFD3F6}" dt="2022-03-13T18:58:58.923" v="3258" actId="5793"/>
        <pc:sldMkLst>
          <pc:docMk/>
          <pc:sldMk cId="3451093341" sldId="320"/>
        </pc:sldMkLst>
        <pc:spChg chg="add del mod">
          <ac:chgData name="Joseph  Witcombe" userId="a2840d26-4401-46ce-837a-825901afe1b0" providerId="ADAL" clId="{42C5428C-92F3-4FCA-9AFB-A3A1B8EFD3F6}" dt="2022-03-12T01:54:46.019" v="1016" actId="478"/>
          <ac:spMkLst>
            <pc:docMk/>
            <pc:sldMk cId="3451093341" sldId="320"/>
            <ac:spMk id="3" creationId="{7AEA7843-8935-4E55-8F39-2ED418FFC9B9}"/>
          </ac:spMkLst>
        </pc:spChg>
        <pc:spChg chg="del mod">
          <ac:chgData name="Joseph  Witcombe" userId="a2840d26-4401-46ce-837a-825901afe1b0" providerId="ADAL" clId="{42C5428C-92F3-4FCA-9AFB-A3A1B8EFD3F6}" dt="2022-03-12T01:54:43.502" v="1015" actId="478"/>
          <ac:spMkLst>
            <pc:docMk/>
            <pc:sldMk cId="3451093341" sldId="320"/>
            <ac:spMk id="4" creationId="{72F75950-FDD8-4A41-9C63-3F9147ECB994}"/>
          </ac:spMkLst>
        </pc:spChg>
        <pc:spChg chg="mod ord">
          <ac:chgData name="Joseph  Witcombe" userId="a2840d26-4401-46ce-837a-825901afe1b0" providerId="ADAL" clId="{42C5428C-92F3-4FCA-9AFB-A3A1B8EFD3F6}" dt="2022-03-13T18:35:49.541" v="3254" actId="20577"/>
          <ac:spMkLst>
            <pc:docMk/>
            <pc:sldMk cId="3451093341" sldId="320"/>
            <ac:spMk id="5" creationId="{481AA86E-3DC1-4DCA-BC38-33D5B631259A}"/>
          </ac:spMkLst>
        </pc:spChg>
        <pc:spChg chg="add mod ord">
          <ac:chgData name="Joseph  Witcombe" userId="a2840d26-4401-46ce-837a-825901afe1b0" providerId="ADAL" clId="{42C5428C-92F3-4FCA-9AFB-A3A1B8EFD3F6}" dt="2022-03-13T18:58:58.923" v="3258" actId="5793"/>
          <ac:spMkLst>
            <pc:docMk/>
            <pc:sldMk cId="3451093341" sldId="320"/>
            <ac:spMk id="6" creationId="{EE8DFC19-036C-4030-BB11-AFA6EC3E5608}"/>
          </ac:spMkLst>
        </pc:spChg>
      </pc:sldChg>
      <pc:sldChg chg="modSp mod ord">
        <pc:chgData name="Joseph  Witcombe" userId="a2840d26-4401-46ce-837a-825901afe1b0" providerId="ADAL" clId="{42C5428C-92F3-4FCA-9AFB-A3A1B8EFD3F6}" dt="2022-03-16T19:23:49.666" v="3561" actId="20577"/>
        <pc:sldMkLst>
          <pc:docMk/>
          <pc:sldMk cId="4250458814" sldId="321"/>
        </pc:sldMkLst>
        <pc:spChg chg="mod">
          <ac:chgData name="Joseph  Witcombe" userId="a2840d26-4401-46ce-837a-825901afe1b0" providerId="ADAL" clId="{42C5428C-92F3-4FCA-9AFB-A3A1B8EFD3F6}" dt="2022-03-16T19:23:49.666" v="3561" actId="20577"/>
          <ac:spMkLst>
            <pc:docMk/>
            <pc:sldMk cId="4250458814" sldId="321"/>
            <ac:spMk id="5" creationId="{481AA86E-3DC1-4DCA-BC38-33D5B631259A}"/>
          </ac:spMkLst>
        </pc:spChg>
      </pc:sldChg>
      <pc:sldChg chg="del">
        <pc:chgData name="Joseph  Witcombe" userId="a2840d26-4401-46ce-837a-825901afe1b0" providerId="ADAL" clId="{42C5428C-92F3-4FCA-9AFB-A3A1B8EFD3F6}" dt="2022-03-12T02:12:58.818" v="1374" actId="2696"/>
        <pc:sldMkLst>
          <pc:docMk/>
          <pc:sldMk cId="2974327146" sldId="322"/>
        </pc:sldMkLst>
      </pc:sldChg>
      <pc:sldChg chg="ord">
        <pc:chgData name="Joseph  Witcombe" userId="a2840d26-4401-46ce-837a-825901afe1b0" providerId="ADAL" clId="{42C5428C-92F3-4FCA-9AFB-A3A1B8EFD3F6}" dt="2022-03-09T13:13:49.457" v="27"/>
        <pc:sldMkLst>
          <pc:docMk/>
          <pc:sldMk cId="3759814859" sldId="330"/>
        </pc:sldMkLst>
      </pc:sldChg>
      <pc:sldChg chg="mod ord modShow">
        <pc:chgData name="Joseph  Witcombe" userId="a2840d26-4401-46ce-837a-825901afe1b0" providerId="ADAL" clId="{42C5428C-92F3-4FCA-9AFB-A3A1B8EFD3F6}" dt="2022-03-12T02:01:39.439" v="1160" actId="729"/>
        <pc:sldMkLst>
          <pc:docMk/>
          <pc:sldMk cId="584389882" sldId="331"/>
        </pc:sldMkLst>
      </pc:sldChg>
      <pc:sldChg chg="ord">
        <pc:chgData name="Joseph  Witcombe" userId="a2840d26-4401-46ce-837a-825901afe1b0" providerId="ADAL" clId="{42C5428C-92F3-4FCA-9AFB-A3A1B8EFD3F6}" dt="2022-03-09T13:14:05.509" v="29"/>
        <pc:sldMkLst>
          <pc:docMk/>
          <pc:sldMk cId="3487210077" sldId="345"/>
        </pc:sldMkLst>
      </pc:sldChg>
      <pc:sldChg chg="modSp mod">
        <pc:chgData name="Joseph  Witcombe" userId="a2840d26-4401-46ce-837a-825901afe1b0" providerId="ADAL" clId="{42C5428C-92F3-4FCA-9AFB-A3A1B8EFD3F6}" dt="2022-03-12T22:14:44.195" v="2802" actId="113"/>
        <pc:sldMkLst>
          <pc:docMk/>
          <pc:sldMk cId="1331162932" sldId="352"/>
        </pc:sldMkLst>
        <pc:spChg chg="mod">
          <ac:chgData name="Joseph  Witcombe" userId="a2840d26-4401-46ce-837a-825901afe1b0" providerId="ADAL" clId="{42C5428C-92F3-4FCA-9AFB-A3A1B8EFD3F6}" dt="2022-03-12T22:14:44.195" v="2802" actId="113"/>
          <ac:spMkLst>
            <pc:docMk/>
            <pc:sldMk cId="1331162932" sldId="352"/>
            <ac:spMk id="8" creationId="{7674CEBC-653B-49CD-8BD4-81BCDAAE7367}"/>
          </ac:spMkLst>
        </pc:spChg>
        <pc:spChg chg="mod">
          <ac:chgData name="Joseph  Witcombe" userId="a2840d26-4401-46ce-837a-825901afe1b0" providerId="ADAL" clId="{42C5428C-92F3-4FCA-9AFB-A3A1B8EFD3F6}" dt="2022-03-12T01:56:25.856" v="1113" actId="20577"/>
          <ac:spMkLst>
            <pc:docMk/>
            <pc:sldMk cId="1331162932" sldId="352"/>
            <ac:spMk id="9" creationId="{2C8716AC-2167-4A6C-B2A3-B3B2FF1E6DBB}"/>
          </ac:spMkLst>
        </pc:spChg>
      </pc:sldChg>
      <pc:sldChg chg="addSp delSp modSp mod modClrScheme chgLayout">
        <pc:chgData name="Joseph  Witcombe" userId="a2840d26-4401-46ce-837a-825901afe1b0" providerId="ADAL" clId="{42C5428C-92F3-4FCA-9AFB-A3A1B8EFD3F6}" dt="2022-03-13T15:39:48.937" v="3103" actId="20577"/>
        <pc:sldMkLst>
          <pc:docMk/>
          <pc:sldMk cId="3048117351" sldId="354"/>
        </pc:sldMkLst>
        <pc:spChg chg="del mod">
          <ac:chgData name="Joseph  Witcombe" userId="a2840d26-4401-46ce-837a-825901afe1b0" providerId="ADAL" clId="{42C5428C-92F3-4FCA-9AFB-A3A1B8EFD3F6}" dt="2022-03-12T01:53:12.785" v="997" actId="478"/>
          <ac:spMkLst>
            <pc:docMk/>
            <pc:sldMk cId="3048117351" sldId="354"/>
            <ac:spMk id="2" creationId="{4A00F077-5F22-4AD6-8ECE-0459AD052C86}"/>
          </ac:spMkLst>
        </pc:spChg>
        <pc:spChg chg="mod ord">
          <ac:chgData name="Joseph  Witcombe" userId="a2840d26-4401-46ce-837a-825901afe1b0" providerId="ADAL" clId="{42C5428C-92F3-4FCA-9AFB-A3A1B8EFD3F6}" dt="2022-03-12T01:54:00.543" v="1006" actId="20577"/>
          <ac:spMkLst>
            <pc:docMk/>
            <pc:sldMk cId="3048117351" sldId="354"/>
            <ac:spMk id="3" creationId="{DFFA28C3-300F-465A-B033-CF910AE2C92F}"/>
          </ac:spMkLst>
        </pc:spChg>
        <pc:spChg chg="add del mod ord">
          <ac:chgData name="Joseph  Witcombe" userId="a2840d26-4401-46ce-837a-825901afe1b0" providerId="ADAL" clId="{42C5428C-92F3-4FCA-9AFB-A3A1B8EFD3F6}" dt="2022-03-12T01:53:04.352" v="995" actId="700"/>
          <ac:spMkLst>
            <pc:docMk/>
            <pc:sldMk cId="3048117351" sldId="354"/>
            <ac:spMk id="4" creationId="{B3C832FE-1333-44A3-9EF2-508C5DCE86CB}"/>
          </ac:spMkLst>
        </pc:spChg>
        <pc:spChg chg="add mod ord">
          <ac:chgData name="Joseph  Witcombe" userId="a2840d26-4401-46ce-837a-825901afe1b0" providerId="ADAL" clId="{42C5428C-92F3-4FCA-9AFB-A3A1B8EFD3F6}" dt="2022-03-13T15:39:48.937" v="3103" actId="20577"/>
          <ac:spMkLst>
            <pc:docMk/>
            <pc:sldMk cId="3048117351" sldId="354"/>
            <ac:spMk id="5" creationId="{0099BD30-72C3-41AB-90E8-CD4411A2E037}"/>
          </ac:spMkLst>
        </pc:spChg>
      </pc:sldChg>
      <pc:sldChg chg="modSp mod">
        <pc:chgData name="Joseph  Witcombe" userId="a2840d26-4401-46ce-837a-825901afe1b0" providerId="ADAL" clId="{42C5428C-92F3-4FCA-9AFB-A3A1B8EFD3F6}" dt="2022-03-12T22:27:28.545" v="2848" actId="207"/>
        <pc:sldMkLst>
          <pc:docMk/>
          <pc:sldMk cId="890377984" sldId="355"/>
        </pc:sldMkLst>
        <pc:spChg chg="mod">
          <ac:chgData name="Joseph  Witcombe" userId="a2840d26-4401-46ce-837a-825901afe1b0" providerId="ADAL" clId="{42C5428C-92F3-4FCA-9AFB-A3A1B8EFD3F6}" dt="2022-03-12T22:27:28.545" v="2848" actId="207"/>
          <ac:spMkLst>
            <pc:docMk/>
            <pc:sldMk cId="890377984" sldId="355"/>
            <ac:spMk id="7" creationId="{800AD5F4-648B-4769-BFB9-709939ED4C03}"/>
          </ac:spMkLst>
        </pc:spChg>
        <pc:spChg chg="mod">
          <ac:chgData name="Joseph  Witcombe" userId="a2840d26-4401-46ce-837a-825901afe1b0" providerId="ADAL" clId="{42C5428C-92F3-4FCA-9AFB-A3A1B8EFD3F6}" dt="2022-03-12T22:19:35.463" v="2816" actId="207"/>
          <ac:spMkLst>
            <pc:docMk/>
            <pc:sldMk cId="890377984" sldId="355"/>
            <ac:spMk id="10" creationId="{52E57175-69C7-4EE7-B0CC-F1648CE97BB3}"/>
          </ac:spMkLst>
        </pc:spChg>
      </pc:sldChg>
      <pc:sldChg chg="modSp mod">
        <pc:chgData name="Joseph  Witcombe" userId="a2840d26-4401-46ce-837a-825901afe1b0" providerId="ADAL" clId="{42C5428C-92F3-4FCA-9AFB-A3A1B8EFD3F6}" dt="2022-03-12T22:24:31.924" v="2836" actId="11"/>
        <pc:sldMkLst>
          <pc:docMk/>
          <pc:sldMk cId="2097566420" sldId="356"/>
        </pc:sldMkLst>
        <pc:spChg chg="mod">
          <ac:chgData name="Joseph  Witcombe" userId="a2840d26-4401-46ce-837a-825901afe1b0" providerId="ADAL" clId="{42C5428C-92F3-4FCA-9AFB-A3A1B8EFD3F6}" dt="2022-03-12T22:24:31.924" v="2836" actId="11"/>
          <ac:spMkLst>
            <pc:docMk/>
            <pc:sldMk cId="2097566420" sldId="356"/>
            <ac:spMk id="2" creationId="{C265E2A2-28EE-4D04-B3A9-263A3A47FA22}"/>
          </ac:spMkLst>
        </pc:spChg>
        <pc:spChg chg="mod">
          <ac:chgData name="Joseph  Witcombe" userId="a2840d26-4401-46ce-837a-825901afe1b0" providerId="ADAL" clId="{42C5428C-92F3-4FCA-9AFB-A3A1B8EFD3F6}" dt="2022-03-12T22:22:58.873" v="2834" actId="207"/>
          <ac:spMkLst>
            <pc:docMk/>
            <pc:sldMk cId="2097566420" sldId="356"/>
            <ac:spMk id="9" creationId="{6E9E4468-5B8F-4D84-8C44-9BEB8E2AF13A}"/>
          </ac:spMkLst>
        </pc:spChg>
      </pc:sldChg>
      <pc:sldChg chg="modSp mod ord">
        <pc:chgData name="Joseph  Witcombe" userId="a2840d26-4401-46ce-837a-825901afe1b0" providerId="ADAL" clId="{42C5428C-92F3-4FCA-9AFB-A3A1B8EFD3F6}" dt="2022-03-16T19:24:29.008" v="3593" actId="1076"/>
        <pc:sldMkLst>
          <pc:docMk/>
          <pc:sldMk cId="2170912879" sldId="359"/>
        </pc:sldMkLst>
        <pc:spChg chg="mod">
          <ac:chgData name="Joseph  Witcombe" userId="a2840d26-4401-46ce-837a-825901afe1b0" providerId="ADAL" clId="{42C5428C-92F3-4FCA-9AFB-A3A1B8EFD3F6}" dt="2022-03-16T19:24:29.008" v="3593" actId="1076"/>
          <ac:spMkLst>
            <pc:docMk/>
            <pc:sldMk cId="2170912879" sldId="359"/>
            <ac:spMk id="5" creationId="{481AA86E-3DC1-4DCA-BC38-33D5B631259A}"/>
          </ac:spMkLst>
        </pc:spChg>
        <pc:spChg chg="mod">
          <ac:chgData name="Joseph  Witcombe" userId="a2840d26-4401-46ce-837a-825901afe1b0" providerId="ADAL" clId="{42C5428C-92F3-4FCA-9AFB-A3A1B8EFD3F6}" dt="2022-03-12T22:28:05.762" v="2849" actId="207"/>
          <ac:spMkLst>
            <pc:docMk/>
            <pc:sldMk cId="2170912879" sldId="359"/>
            <ac:spMk id="6" creationId="{EE1C1393-6558-4322-A1C5-F582FED6201F}"/>
          </ac:spMkLst>
        </pc:spChg>
      </pc:sldChg>
      <pc:sldChg chg="modSp mod ord">
        <pc:chgData name="Joseph  Witcombe" userId="a2840d26-4401-46ce-837a-825901afe1b0" providerId="ADAL" clId="{42C5428C-92F3-4FCA-9AFB-A3A1B8EFD3F6}" dt="2022-03-12T22:25:50.010" v="2843" actId="207"/>
        <pc:sldMkLst>
          <pc:docMk/>
          <pc:sldMk cId="1347391900" sldId="360"/>
        </pc:sldMkLst>
        <pc:spChg chg="mod">
          <ac:chgData name="Joseph  Witcombe" userId="a2840d26-4401-46ce-837a-825901afe1b0" providerId="ADAL" clId="{42C5428C-92F3-4FCA-9AFB-A3A1B8EFD3F6}" dt="2022-03-12T22:25:47.381" v="2842" actId="207"/>
          <ac:spMkLst>
            <pc:docMk/>
            <pc:sldMk cId="1347391900" sldId="360"/>
            <ac:spMk id="4" creationId="{B27088D0-845E-4D9B-AE67-2D75F839248D}"/>
          </ac:spMkLst>
        </pc:spChg>
        <pc:spChg chg="mod">
          <ac:chgData name="Joseph  Witcombe" userId="a2840d26-4401-46ce-837a-825901afe1b0" providerId="ADAL" clId="{42C5428C-92F3-4FCA-9AFB-A3A1B8EFD3F6}" dt="2022-03-12T22:25:50.010" v="2843" actId="207"/>
          <ac:spMkLst>
            <pc:docMk/>
            <pc:sldMk cId="1347391900" sldId="360"/>
            <ac:spMk id="7" creationId="{684C8F51-FC0E-4FFC-9EC8-D7D92433A856}"/>
          </ac:spMkLst>
        </pc:spChg>
      </pc:sldChg>
      <pc:sldChg chg="delSp modSp add mod ord modClrScheme chgLayout">
        <pc:chgData name="Joseph  Witcombe" userId="a2840d26-4401-46ce-837a-825901afe1b0" providerId="ADAL" clId="{42C5428C-92F3-4FCA-9AFB-A3A1B8EFD3F6}" dt="2022-03-12T22:21:08.849" v="2827" actId="14100"/>
        <pc:sldMkLst>
          <pc:docMk/>
          <pc:sldMk cId="2688545162" sldId="361"/>
        </pc:sldMkLst>
        <pc:spChg chg="mod ord">
          <ac:chgData name="Joseph  Witcombe" userId="a2840d26-4401-46ce-837a-825901afe1b0" providerId="ADAL" clId="{42C5428C-92F3-4FCA-9AFB-A3A1B8EFD3F6}" dt="2022-03-12T22:20:35.885" v="2821" actId="700"/>
          <ac:spMkLst>
            <pc:docMk/>
            <pc:sldMk cId="2688545162" sldId="361"/>
            <ac:spMk id="5" creationId="{481AA86E-3DC1-4DCA-BC38-33D5B631259A}"/>
          </ac:spMkLst>
        </pc:spChg>
        <pc:spChg chg="mod ord">
          <ac:chgData name="Joseph  Witcombe" userId="a2840d26-4401-46ce-837a-825901afe1b0" providerId="ADAL" clId="{42C5428C-92F3-4FCA-9AFB-A3A1B8EFD3F6}" dt="2022-03-12T22:21:08.849" v="2827" actId="14100"/>
          <ac:spMkLst>
            <pc:docMk/>
            <pc:sldMk cId="2688545162" sldId="361"/>
            <ac:spMk id="6" creationId="{EE1C1393-6558-4322-A1C5-F582FED6201F}"/>
          </ac:spMkLst>
        </pc:spChg>
        <pc:spChg chg="del">
          <ac:chgData name="Joseph  Witcombe" userId="a2840d26-4401-46ce-837a-825901afe1b0" providerId="ADAL" clId="{42C5428C-92F3-4FCA-9AFB-A3A1B8EFD3F6}" dt="2022-03-12T22:20:27.520" v="2820" actId="478"/>
          <ac:spMkLst>
            <pc:docMk/>
            <pc:sldMk cId="2688545162" sldId="361"/>
            <ac:spMk id="103" creationId="{00000000-0000-0000-0000-000000000000}"/>
          </ac:spMkLst>
        </pc:spChg>
      </pc:sldChg>
      <pc:sldChg chg="modSp mod">
        <pc:chgData name="Joseph  Witcombe" userId="a2840d26-4401-46ce-837a-825901afe1b0" providerId="ADAL" clId="{42C5428C-92F3-4FCA-9AFB-A3A1B8EFD3F6}" dt="2022-03-12T22:26:01.078" v="2847" actId="207"/>
        <pc:sldMkLst>
          <pc:docMk/>
          <pc:sldMk cId="2668305927" sldId="362"/>
        </pc:sldMkLst>
        <pc:spChg chg="mod">
          <ac:chgData name="Joseph  Witcombe" userId="a2840d26-4401-46ce-837a-825901afe1b0" providerId="ADAL" clId="{42C5428C-92F3-4FCA-9AFB-A3A1B8EFD3F6}" dt="2022-03-12T22:25:54.049" v="2844" actId="207"/>
          <ac:spMkLst>
            <pc:docMk/>
            <pc:sldMk cId="2668305927" sldId="362"/>
            <ac:spMk id="4" creationId="{B27088D0-845E-4D9B-AE67-2D75F839248D}"/>
          </ac:spMkLst>
        </pc:spChg>
        <pc:spChg chg="mod">
          <ac:chgData name="Joseph  Witcombe" userId="a2840d26-4401-46ce-837a-825901afe1b0" providerId="ADAL" clId="{42C5428C-92F3-4FCA-9AFB-A3A1B8EFD3F6}" dt="2022-03-12T22:26:01.078" v="2847" actId="207"/>
          <ac:spMkLst>
            <pc:docMk/>
            <pc:sldMk cId="2668305927" sldId="362"/>
            <ac:spMk id="7" creationId="{684C8F51-FC0E-4FFC-9EC8-D7D92433A856}"/>
          </ac:spMkLst>
        </pc:spChg>
      </pc:sldChg>
      <pc:sldChg chg="addSp delSp modSp mod modClrScheme chgLayout">
        <pc:chgData name="Joseph  Witcombe" userId="a2840d26-4401-46ce-837a-825901afe1b0" providerId="ADAL" clId="{42C5428C-92F3-4FCA-9AFB-A3A1B8EFD3F6}" dt="2022-03-13T15:38:23.936" v="3048" actId="20577"/>
        <pc:sldMkLst>
          <pc:docMk/>
          <pc:sldMk cId="1801737776" sldId="364"/>
        </pc:sldMkLst>
        <pc:spChg chg="del mod">
          <ac:chgData name="Joseph  Witcombe" userId="a2840d26-4401-46ce-837a-825901afe1b0" providerId="ADAL" clId="{42C5428C-92F3-4FCA-9AFB-A3A1B8EFD3F6}" dt="2022-03-12T01:53:31.633" v="1002"/>
          <ac:spMkLst>
            <pc:docMk/>
            <pc:sldMk cId="1801737776" sldId="364"/>
            <ac:spMk id="2" creationId="{4A00F077-5F22-4AD6-8ECE-0459AD052C86}"/>
          </ac:spMkLst>
        </pc:spChg>
        <pc:spChg chg="mod ord">
          <ac:chgData name="Joseph  Witcombe" userId="a2840d26-4401-46ce-837a-825901afe1b0" providerId="ADAL" clId="{42C5428C-92F3-4FCA-9AFB-A3A1B8EFD3F6}" dt="2022-03-12T01:53:35.781" v="1003" actId="700"/>
          <ac:spMkLst>
            <pc:docMk/>
            <pc:sldMk cId="1801737776" sldId="364"/>
            <ac:spMk id="3" creationId="{DFFA28C3-300F-465A-B033-CF910AE2C92F}"/>
          </ac:spMkLst>
        </pc:spChg>
        <pc:spChg chg="add mod ord">
          <ac:chgData name="Joseph  Witcombe" userId="a2840d26-4401-46ce-837a-825901afe1b0" providerId="ADAL" clId="{42C5428C-92F3-4FCA-9AFB-A3A1B8EFD3F6}" dt="2022-03-13T15:38:23.936" v="3048" actId="20577"/>
          <ac:spMkLst>
            <pc:docMk/>
            <pc:sldMk cId="1801737776" sldId="364"/>
            <ac:spMk id="4" creationId="{AC0D4CE4-3B62-4534-BE6B-EAD39A58198E}"/>
          </ac:spMkLst>
        </pc:spChg>
      </pc:sldChg>
      <pc:sldChg chg="addSp delSp modSp mod modClrScheme chgLayout">
        <pc:chgData name="Joseph  Witcombe" userId="a2840d26-4401-46ce-837a-825901afe1b0" providerId="ADAL" clId="{42C5428C-92F3-4FCA-9AFB-A3A1B8EFD3F6}" dt="2022-03-13T15:37:13.492" v="3011" actId="20577"/>
        <pc:sldMkLst>
          <pc:docMk/>
          <pc:sldMk cId="1446443189" sldId="365"/>
        </pc:sldMkLst>
        <pc:spChg chg="del mod">
          <ac:chgData name="Joseph  Witcombe" userId="a2840d26-4401-46ce-837a-825901afe1b0" providerId="ADAL" clId="{42C5428C-92F3-4FCA-9AFB-A3A1B8EFD3F6}" dt="2022-03-12T01:52:33.754" v="993" actId="478"/>
          <ac:spMkLst>
            <pc:docMk/>
            <pc:sldMk cId="1446443189" sldId="365"/>
            <ac:spMk id="2" creationId="{4A00F077-5F22-4AD6-8ECE-0459AD052C86}"/>
          </ac:spMkLst>
        </pc:spChg>
        <pc:spChg chg="mod ord">
          <ac:chgData name="Joseph  Witcombe" userId="a2840d26-4401-46ce-837a-825901afe1b0" providerId="ADAL" clId="{42C5428C-92F3-4FCA-9AFB-A3A1B8EFD3F6}" dt="2022-03-12T01:51:11.576" v="983" actId="700"/>
          <ac:spMkLst>
            <pc:docMk/>
            <pc:sldMk cId="1446443189" sldId="365"/>
            <ac:spMk id="3" creationId="{DFFA28C3-300F-465A-B033-CF910AE2C92F}"/>
          </ac:spMkLst>
        </pc:spChg>
        <pc:spChg chg="add del mod ord">
          <ac:chgData name="Joseph  Witcombe" userId="a2840d26-4401-46ce-837a-825901afe1b0" providerId="ADAL" clId="{42C5428C-92F3-4FCA-9AFB-A3A1B8EFD3F6}" dt="2022-03-13T15:37:13.492" v="3011" actId="20577"/>
          <ac:spMkLst>
            <pc:docMk/>
            <pc:sldMk cId="1446443189" sldId="365"/>
            <ac:spMk id="4" creationId="{C43AA06A-207A-4677-A53E-BB872D3386A6}"/>
          </ac:spMkLst>
        </pc:spChg>
      </pc:sldChg>
      <pc:sldChg chg="addSp delSp modSp mod modClrScheme chgLayout">
        <pc:chgData name="Joseph  Witcombe" userId="a2840d26-4401-46ce-837a-825901afe1b0" providerId="ADAL" clId="{42C5428C-92F3-4FCA-9AFB-A3A1B8EFD3F6}" dt="2022-03-13T15:41:31.842" v="3130" actId="20577"/>
        <pc:sldMkLst>
          <pc:docMk/>
          <pc:sldMk cId="888007456" sldId="366"/>
        </pc:sldMkLst>
        <pc:spChg chg="del mod">
          <ac:chgData name="Joseph  Witcombe" userId="a2840d26-4401-46ce-837a-825901afe1b0" providerId="ADAL" clId="{42C5428C-92F3-4FCA-9AFB-A3A1B8EFD3F6}" dt="2022-03-12T01:54:22.094" v="1009"/>
          <ac:spMkLst>
            <pc:docMk/>
            <pc:sldMk cId="888007456" sldId="366"/>
            <ac:spMk id="2" creationId="{4A00F077-5F22-4AD6-8ECE-0459AD052C86}"/>
          </ac:spMkLst>
        </pc:spChg>
        <pc:spChg chg="mod ord">
          <ac:chgData name="Joseph  Witcombe" userId="a2840d26-4401-46ce-837a-825901afe1b0" providerId="ADAL" clId="{42C5428C-92F3-4FCA-9AFB-A3A1B8EFD3F6}" dt="2022-03-12T02:04:55.818" v="1211" actId="14100"/>
          <ac:spMkLst>
            <pc:docMk/>
            <pc:sldMk cId="888007456" sldId="366"/>
            <ac:spMk id="3" creationId="{DFFA28C3-300F-465A-B033-CF910AE2C92F}"/>
          </ac:spMkLst>
        </pc:spChg>
        <pc:spChg chg="add mod ord">
          <ac:chgData name="Joseph  Witcombe" userId="a2840d26-4401-46ce-837a-825901afe1b0" providerId="ADAL" clId="{42C5428C-92F3-4FCA-9AFB-A3A1B8EFD3F6}" dt="2022-03-13T15:41:31.842" v="3130" actId="20577"/>
          <ac:spMkLst>
            <pc:docMk/>
            <pc:sldMk cId="888007456" sldId="366"/>
            <ac:spMk id="4" creationId="{18B954A0-0951-4516-96F5-4944F2CAFB8C}"/>
          </ac:spMkLst>
        </pc:spChg>
      </pc:sldChg>
      <pc:sldChg chg="modSp add mod ord modClrScheme chgLayout modNotesTx">
        <pc:chgData name="Joseph  Witcombe" userId="a2840d26-4401-46ce-837a-825901afe1b0" providerId="ADAL" clId="{42C5428C-92F3-4FCA-9AFB-A3A1B8EFD3F6}" dt="2022-03-12T22:11:47.101" v="2794" actId="12385"/>
        <pc:sldMkLst>
          <pc:docMk/>
          <pc:sldMk cId="3125349754" sldId="367"/>
        </pc:sldMkLst>
        <pc:graphicFrameChg chg="mod modGraphic">
          <ac:chgData name="Joseph  Witcombe" userId="a2840d26-4401-46ce-837a-825901afe1b0" providerId="ADAL" clId="{42C5428C-92F3-4FCA-9AFB-A3A1B8EFD3F6}" dt="2022-03-12T22:11:47.101" v="2794" actId="12385"/>
          <ac:graphicFrameMkLst>
            <pc:docMk/>
            <pc:sldMk cId="3125349754" sldId="367"/>
            <ac:graphicFrameMk id="5" creationId="{220FBD1E-D781-42DE-A166-3407F5834B0D}"/>
          </ac:graphicFrameMkLst>
        </pc:graphicFrameChg>
      </pc:sldChg>
      <pc:sldChg chg="modSp add mod ord">
        <pc:chgData name="Joseph  Witcombe" userId="a2840d26-4401-46ce-837a-825901afe1b0" providerId="ADAL" clId="{42C5428C-92F3-4FCA-9AFB-A3A1B8EFD3F6}" dt="2022-03-13T18:33:12.133" v="3183" actId="20577"/>
        <pc:sldMkLst>
          <pc:docMk/>
          <pc:sldMk cId="373072796" sldId="368"/>
        </pc:sldMkLst>
        <pc:spChg chg="mod">
          <ac:chgData name="Joseph  Witcombe" userId="a2840d26-4401-46ce-837a-825901afe1b0" providerId="ADAL" clId="{42C5428C-92F3-4FCA-9AFB-A3A1B8EFD3F6}" dt="2022-03-13T18:33:12.133" v="3183" actId="20577"/>
          <ac:spMkLst>
            <pc:docMk/>
            <pc:sldMk cId="373072796" sldId="368"/>
            <ac:spMk id="5" creationId="{481AA86E-3DC1-4DCA-BC38-33D5B631259A}"/>
          </ac:spMkLst>
        </pc:spChg>
      </pc:sldChg>
      <pc:sldChg chg="modSp add del mod ord">
        <pc:chgData name="Joseph  Witcombe" userId="a2840d26-4401-46ce-837a-825901afe1b0" providerId="ADAL" clId="{42C5428C-92F3-4FCA-9AFB-A3A1B8EFD3F6}" dt="2022-03-13T18:33:07.805" v="3182" actId="2696"/>
        <pc:sldMkLst>
          <pc:docMk/>
          <pc:sldMk cId="718411597" sldId="369"/>
        </pc:sldMkLst>
        <pc:spChg chg="mod">
          <ac:chgData name="Joseph  Witcombe" userId="a2840d26-4401-46ce-837a-825901afe1b0" providerId="ADAL" clId="{42C5428C-92F3-4FCA-9AFB-A3A1B8EFD3F6}" dt="2022-03-12T02:31:16.139" v="1819" actId="20577"/>
          <ac:spMkLst>
            <pc:docMk/>
            <pc:sldMk cId="718411597" sldId="369"/>
            <ac:spMk id="5" creationId="{481AA86E-3DC1-4DCA-BC38-33D5B631259A}"/>
          </ac:spMkLst>
        </pc:spChg>
        <pc:spChg chg="mod">
          <ac:chgData name="Joseph  Witcombe" userId="a2840d26-4401-46ce-837a-825901afe1b0" providerId="ADAL" clId="{42C5428C-92F3-4FCA-9AFB-A3A1B8EFD3F6}" dt="2022-03-13T15:33:39.566" v="2923" actId="20577"/>
          <ac:spMkLst>
            <pc:docMk/>
            <pc:sldMk cId="718411597" sldId="369"/>
            <ac:spMk id="6" creationId="{EE1C1393-6558-4322-A1C5-F582FED6201F}"/>
          </ac:spMkLst>
        </pc:spChg>
      </pc:sldChg>
      <pc:sldChg chg="modSp add mod ord">
        <pc:chgData name="Joseph  Witcombe" userId="a2840d26-4401-46ce-837a-825901afe1b0" providerId="ADAL" clId="{42C5428C-92F3-4FCA-9AFB-A3A1B8EFD3F6}" dt="2022-03-12T02:31:06.783" v="1809" actId="20577"/>
        <pc:sldMkLst>
          <pc:docMk/>
          <pc:sldMk cId="1138251593" sldId="370"/>
        </pc:sldMkLst>
        <pc:spChg chg="mod">
          <ac:chgData name="Joseph  Witcombe" userId="a2840d26-4401-46ce-837a-825901afe1b0" providerId="ADAL" clId="{42C5428C-92F3-4FCA-9AFB-A3A1B8EFD3F6}" dt="2022-03-12T02:31:06.783" v="1809" actId="20577"/>
          <ac:spMkLst>
            <pc:docMk/>
            <pc:sldMk cId="1138251593" sldId="370"/>
            <ac:spMk id="5" creationId="{481AA86E-3DC1-4DCA-BC38-33D5B631259A}"/>
          </ac:spMkLst>
        </pc:spChg>
      </pc:sldChg>
      <pc:sldChg chg="modSp add mod">
        <pc:chgData name="Joseph  Witcombe" userId="a2840d26-4401-46ce-837a-825901afe1b0" providerId="ADAL" clId="{42C5428C-92F3-4FCA-9AFB-A3A1B8EFD3F6}" dt="2022-03-12T22:15:22.303" v="2806" actId="255"/>
        <pc:sldMkLst>
          <pc:docMk/>
          <pc:sldMk cId="1726191653" sldId="371"/>
        </pc:sldMkLst>
        <pc:spChg chg="mod">
          <ac:chgData name="Joseph  Witcombe" userId="a2840d26-4401-46ce-837a-825901afe1b0" providerId="ADAL" clId="{42C5428C-92F3-4FCA-9AFB-A3A1B8EFD3F6}" dt="2022-03-12T22:15:22.303" v="2806" actId="255"/>
          <ac:spMkLst>
            <pc:docMk/>
            <pc:sldMk cId="1726191653" sldId="371"/>
            <ac:spMk id="8" creationId="{7674CEBC-653B-49CD-8BD4-81BCDAAE7367}"/>
          </ac:spMkLst>
        </pc:spChg>
        <pc:spChg chg="mod">
          <ac:chgData name="Joseph  Witcombe" userId="a2840d26-4401-46ce-837a-825901afe1b0" providerId="ADAL" clId="{42C5428C-92F3-4FCA-9AFB-A3A1B8EFD3F6}" dt="2022-03-12T20:58:06.018" v="2071" actId="20577"/>
          <ac:spMkLst>
            <pc:docMk/>
            <pc:sldMk cId="1726191653" sldId="371"/>
            <ac:spMk id="9" creationId="{2C8716AC-2167-4A6C-B2A3-B3B2FF1E6DBB}"/>
          </ac:spMkLst>
        </pc:spChg>
      </pc:sldChg>
      <pc:sldChg chg="delSp modSp add mod modClrScheme chgLayout">
        <pc:chgData name="Joseph  Witcombe" userId="a2840d26-4401-46ce-837a-825901afe1b0" providerId="ADAL" clId="{42C5428C-92F3-4FCA-9AFB-A3A1B8EFD3F6}" dt="2022-03-12T22:21:02.636" v="2826" actId="14100"/>
        <pc:sldMkLst>
          <pc:docMk/>
          <pc:sldMk cId="4078220666" sldId="372"/>
        </pc:sldMkLst>
        <pc:spChg chg="mod ord">
          <ac:chgData name="Joseph  Witcombe" userId="a2840d26-4401-46ce-837a-825901afe1b0" providerId="ADAL" clId="{42C5428C-92F3-4FCA-9AFB-A3A1B8EFD3F6}" dt="2022-03-12T22:20:54.796" v="2823" actId="700"/>
          <ac:spMkLst>
            <pc:docMk/>
            <pc:sldMk cId="4078220666" sldId="372"/>
            <ac:spMk id="5" creationId="{481AA86E-3DC1-4DCA-BC38-33D5B631259A}"/>
          </ac:spMkLst>
        </pc:spChg>
        <pc:spChg chg="mod ord">
          <ac:chgData name="Joseph  Witcombe" userId="a2840d26-4401-46ce-837a-825901afe1b0" providerId="ADAL" clId="{42C5428C-92F3-4FCA-9AFB-A3A1B8EFD3F6}" dt="2022-03-12T22:21:02.636" v="2826" actId="14100"/>
          <ac:spMkLst>
            <pc:docMk/>
            <pc:sldMk cId="4078220666" sldId="372"/>
            <ac:spMk id="6" creationId="{EE1C1393-6558-4322-A1C5-F582FED6201F}"/>
          </ac:spMkLst>
        </pc:spChg>
        <pc:spChg chg="del">
          <ac:chgData name="Joseph  Witcombe" userId="a2840d26-4401-46ce-837a-825901afe1b0" providerId="ADAL" clId="{42C5428C-92F3-4FCA-9AFB-A3A1B8EFD3F6}" dt="2022-03-12T22:20:56.210" v="2824" actId="478"/>
          <ac:spMkLst>
            <pc:docMk/>
            <pc:sldMk cId="4078220666" sldId="372"/>
            <ac:spMk id="103" creationId="{00000000-0000-0000-0000-000000000000}"/>
          </ac:spMkLst>
        </pc:spChg>
      </pc:sldChg>
      <pc:sldChg chg="modSp add mod ord">
        <pc:chgData name="Joseph  Witcombe" userId="a2840d26-4401-46ce-837a-825901afe1b0" providerId="ADAL" clId="{42C5428C-92F3-4FCA-9AFB-A3A1B8EFD3F6}" dt="2022-03-13T15:44:24.157" v="3181" actId="1076"/>
        <pc:sldMkLst>
          <pc:docMk/>
          <pc:sldMk cId="4036347949" sldId="373"/>
        </pc:sldMkLst>
        <pc:spChg chg="mod">
          <ac:chgData name="Joseph  Witcombe" userId="a2840d26-4401-46ce-837a-825901afe1b0" providerId="ADAL" clId="{42C5428C-92F3-4FCA-9AFB-A3A1B8EFD3F6}" dt="2022-03-13T15:40:57.806" v="3105" actId="20577"/>
          <ac:spMkLst>
            <pc:docMk/>
            <pc:sldMk cId="4036347949" sldId="373"/>
            <ac:spMk id="5" creationId="{481AA86E-3DC1-4DCA-BC38-33D5B631259A}"/>
          </ac:spMkLst>
        </pc:spChg>
        <pc:spChg chg="mod">
          <ac:chgData name="Joseph  Witcombe" userId="a2840d26-4401-46ce-837a-825901afe1b0" providerId="ADAL" clId="{42C5428C-92F3-4FCA-9AFB-A3A1B8EFD3F6}" dt="2022-03-13T15:44:24.157" v="3181" actId="1076"/>
          <ac:spMkLst>
            <pc:docMk/>
            <pc:sldMk cId="4036347949" sldId="373"/>
            <ac:spMk id="6" creationId="{EE8DFC19-036C-4030-BB11-AFA6EC3E5608}"/>
          </ac:spMkLst>
        </pc:spChg>
      </pc:sldChg>
      <pc:sldChg chg="addSp delSp modSp add mod modClrScheme chgLayout">
        <pc:chgData name="Joseph  Witcombe" userId="a2840d26-4401-46ce-837a-825901afe1b0" providerId="ADAL" clId="{42C5428C-92F3-4FCA-9AFB-A3A1B8EFD3F6}" dt="2022-03-13T19:12:55.169" v="3346" actId="1076"/>
        <pc:sldMkLst>
          <pc:docMk/>
          <pc:sldMk cId="815892209" sldId="374"/>
        </pc:sldMkLst>
        <pc:spChg chg="add del mod">
          <ac:chgData name="Joseph  Witcombe" userId="a2840d26-4401-46ce-837a-825901afe1b0" providerId="ADAL" clId="{42C5428C-92F3-4FCA-9AFB-A3A1B8EFD3F6}" dt="2022-03-13T19:07:40.890" v="3261" actId="478"/>
          <ac:spMkLst>
            <pc:docMk/>
            <pc:sldMk cId="815892209" sldId="374"/>
            <ac:spMk id="3" creationId="{611F7FD7-33EF-4BB7-923C-A883F92EF86F}"/>
          </ac:spMkLst>
        </pc:spChg>
        <pc:spChg chg="mod ord">
          <ac:chgData name="Joseph  Witcombe" userId="a2840d26-4401-46ce-837a-825901afe1b0" providerId="ADAL" clId="{42C5428C-92F3-4FCA-9AFB-A3A1B8EFD3F6}" dt="2022-03-13T19:12:55.169" v="3346" actId="1076"/>
          <ac:spMkLst>
            <pc:docMk/>
            <pc:sldMk cId="815892209" sldId="374"/>
            <ac:spMk id="5" creationId="{481AA86E-3DC1-4DCA-BC38-33D5B631259A}"/>
          </ac:spMkLst>
        </pc:spChg>
        <pc:spChg chg="del mod">
          <ac:chgData name="Joseph  Witcombe" userId="a2840d26-4401-46ce-837a-825901afe1b0" providerId="ADAL" clId="{42C5428C-92F3-4FCA-9AFB-A3A1B8EFD3F6}" dt="2022-03-13T19:07:39.559" v="3260" actId="478"/>
          <ac:spMkLst>
            <pc:docMk/>
            <pc:sldMk cId="815892209" sldId="374"/>
            <ac:spMk id="6" creationId="{EE1C1393-6558-4322-A1C5-F582FED6201F}"/>
          </ac:spMkLst>
        </pc:spChg>
        <pc:spChg chg="add mod">
          <ac:chgData name="Joseph  Witcombe" userId="a2840d26-4401-46ce-837a-825901afe1b0" providerId="ADAL" clId="{42C5428C-92F3-4FCA-9AFB-A3A1B8EFD3F6}" dt="2022-03-13T19:11:38.098" v="3322" actId="20577"/>
          <ac:spMkLst>
            <pc:docMk/>
            <pc:sldMk cId="815892209" sldId="374"/>
            <ac:spMk id="12" creationId="{FCB19624-1428-466F-BE98-1244DA685C64}"/>
          </ac:spMkLst>
        </pc:spChg>
        <pc:spChg chg="add del mod ord">
          <ac:chgData name="Joseph  Witcombe" userId="a2840d26-4401-46ce-837a-825901afe1b0" providerId="ADAL" clId="{42C5428C-92F3-4FCA-9AFB-A3A1B8EFD3F6}" dt="2022-03-13T19:12:45.882" v="3344" actId="478"/>
          <ac:spMkLst>
            <pc:docMk/>
            <pc:sldMk cId="815892209" sldId="374"/>
            <ac:spMk id="13" creationId="{FCE5F904-0F31-4E0A-A840-54EBEBED2D98}"/>
          </ac:spMkLst>
        </pc:spChg>
        <pc:spChg chg="add mod">
          <ac:chgData name="Joseph  Witcombe" userId="a2840d26-4401-46ce-837a-825901afe1b0" providerId="ADAL" clId="{42C5428C-92F3-4FCA-9AFB-A3A1B8EFD3F6}" dt="2022-03-13T19:11:52.569" v="3336" actId="20577"/>
          <ac:spMkLst>
            <pc:docMk/>
            <pc:sldMk cId="815892209" sldId="374"/>
            <ac:spMk id="15" creationId="{CFF2C398-BF4F-48EB-83A2-0B288AA1D2E0}"/>
          </ac:spMkLst>
        </pc:spChg>
        <pc:spChg chg="add mod">
          <ac:chgData name="Joseph  Witcombe" userId="a2840d26-4401-46ce-837a-825901afe1b0" providerId="ADAL" clId="{42C5428C-92F3-4FCA-9AFB-A3A1B8EFD3F6}" dt="2022-03-13T19:12:06.309" v="3340" actId="20577"/>
          <ac:spMkLst>
            <pc:docMk/>
            <pc:sldMk cId="815892209" sldId="374"/>
            <ac:spMk id="16" creationId="{91CE4491-0F10-4271-AA18-2ED2DE05CB41}"/>
          </ac:spMkLst>
        </pc:spChg>
        <pc:spChg chg="del">
          <ac:chgData name="Joseph  Witcombe" userId="a2840d26-4401-46ce-837a-825901afe1b0" providerId="ADAL" clId="{42C5428C-92F3-4FCA-9AFB-A3A1B8EFD3F6}" dt="2022-03-13T19:12:43.165" v="3343" actId="478"/>
          <ac:spMkLst>
            <pc:docMk/>
            <pc:sldMk cId="815892209" sldId="374"/>
            <ac:spMk id="103" creationId="{00000000-0000-0000-0000-000000000000}"/>
          </ac:spMkLst>
        </pc:spChg>
        <pc:picChg chg="add mod">
          <ac:chgData name="Joseph  Witcombe" userId="a2840d26-4401-46ce-837a-825901afe1b0" providerId="ADAL" clId="{42C5428C-92F3-4FCA-9AFB-A3A1B8EFD3F6}" dt="2022-03-13T19:09:16.163" v="3270" actId="1076"/>
          <ac:picMkLst>
            <pc:docMk/>
            <pc:sldMk cId="815892209" sldId="374"/>
            <ac:picMk id="7" creationId="{9F0B7187-BB91-443D-B666-B2A40093E185}"/>
          </ac:picMkLst>
        </pc:picChg>
        <pc:cxnChg chg="add mod">
          <ac:chgData name="Joseph  Witcombe" userId="a2840d26-4401-46ce-837a-825901afe1b0" providerId="ADAL" clId="{42C5428C-92F3-4FCA-9AFB-A3A1B8EFD3F6}" dt="2022-03-13T19:11:03.623" v="3297" actId="1076"/>
          <ac:cxnSpMkLst>
            <pc:docMk/>
            <pc:sldMk cId="815892209" sldId="374"/>
            <ac:cxnSpMk id="9" creationId="{66F4A2D8-54B7-4222-B882-3EA30B10B14E}"/>
          </ac:cxnSpMkLst>
        </pc:cxnChg>
        <pc:cxnChg chg="add mod">
          <ac:chgData name="Joseph  Witcombe" userId="a2840d26-4401-46ce-837a-825901afe1b0" providerId="ADAL" clId="{42C5428C-92F3-4FCA-9AFB-A3A1B8EFD3F6}" dt="2022-03-13T19:09:30.840" v="3272" actId="1076"/>
          <ac:cxnSpMkLst>
            <pc:docMk/>
            <pc:sldMk cId="815892209" sldId="374"/>
            <ac:cxnSpMk id="11" creationId="{47F0DD61-92B4-4835-81EA-06089EBA1F6C}"/>
          </ac:cxnSpMkLst>
        </pc:cxnChg>
      </pc:sldChg>
      <pc:sldChg chg="modSp add mod">
        <pc:chgData name="Joseph  Witcombe" userId="a2840d26-4401-46ce-837a-825901afe1b0" providerId="ADAL" clId="{42C5428C-92F3-4FCA-9AFB-A3A1B8EFD3F6}" dt="2022-03-13T19:13:32.410" v="3371" actId="20577"/>
        <pc:sldMkLst>
          <pc:docMk/>
          <pc:sldMk cId="4096644563" sldId="375"/>
        </pc:sldMkLst>
        <pc:spChg chg="mod">
          <ac:chgData name="Joseph  Witcombe" userId="a2840d26-4401-46ce-837a-825901afe1b0" providerId="ADAL" clId="{42C5428C-92F3-4FCA-9AFB-A3A1B8EFD3F6}" dt="2022-03-13T19:13:14.136" v="3362" actId="20577"/>
          <ac:spMkLst>
            <pc:docMk/>
            <pc:sldMk cId="4096644563" sldId="375"/>
            <ac:spMk id="5" creationId="{481AA86E-3DC1-4DCA-BC38-33D5B631259A}"/>
          </ac:spMkLst>
        </pc:spChg>
        <pc:spChg chg="mod">
          <ac:chgData name="Joseph  Witcombe" userId="a2840d26-4401-46ce-837a-825901afe1b0" providerId="ADAL" clId="{42C5428C-92F3-4FCA-9AFB-A3A1B8EFD3F6}" dt="2022-03-13T19:13:23.903" v="3364" actId="20577"/>
          <ac:spMkLst>
            <pc:docMk/>
            <pc:sldMk cId="4096644563" sldId="375"/>
            <ac:spMk id="12" creationId="{FCB19624-1428-466F-BE98-1244DA685C64}"/>
          </ac:spMkLst>
        </pc:spChg>
        <pc:spChg chg="mod">
          <ac:chgData name="Joseph  Witcombe" userId="a2840d26-4401-46ce-837a-825901afe1b0" providerId="ADAL" clId="{42C5428C-92F3-4FCA-9AFB-A3A1B8EFD3F6}" dt="2022-03-13T19:13:32.410" v="3371" actId="20577"/>
          <ac:spMkLst>
            <pc:docMk/>
            <pc:sldMk cId="4096644563" sldId="375"/>
            <ac:spMk id="16" creationId="{91CE4491-0F10-4271-AA18-2ED2DE05CB41}"/>
          </ac:spMkLst>
        </pc:spChg>
      </pc:sldChg>
      <pc:sldChg chg="modSp add mod">
        <pc:chgData name="Joseph  Witcombe" userId="a2840d26-4401-46ce-837a-825901afe1b0" providerId="ADAL" clId="{42C5428C-92F3-4FCA-9AFB-A3A1B8EFD3F6}" dt="2022-03-14T20:06:55.576" v="3386" actId="1076"/>
        <pc:sldMkLst>
          <pc:docMk/>
          <pc:sldMk cId="1166212134" sldId="376"/>
        </pc:sldMkLst>
        <pc:spChg chg="mod">
          <ac:chgData name="Joseph  Witcombe" userId="a2840d26-4401-46ce-837a-825901afe1b0" providerId="ADAL" clId="{42C5428C-92F3-4FCA-9AFB-A3A1B8EFD3F6}" dt="2022-03-14T20:06:55.576" v="3386" actId="1076"/>
          <ac:spMkLst>
            <pc:docMk/>
            <pc:sldMk cId="1166212134" sldId="376"/>
            <ac:spMk id="5" creationId="{481AA86E-3DC1-4DCA-BC38-33D5B631259A}"/>
          </ac:spMkLst>
        </pc:spChg>
        <pc:spChg chg="mod">
          <ac:chgData name="Joseph  Witcombe" userId="a2840d26-4401-46ce-837a-825901afe1b0" providerId="ADAL" clId="{42C5428C-92F3-4FCA-9AFB-A3A1B8EFD3F6}" dt="2022-03-13T19:13:43.881" v="3376" actId="20577"/>
          <ac:spMkLst>
            <pc:docMk/>
            <pc:sldMk cId="1166212134" sldId="376"/>
            <ac:spMk id="12" creationId="{FCB19624-1428-466F-BE98-1244DA685C64}"/>
          </ac:spMkLst>
        </pc:spChg>
        <pc:spChg chg="mod">
          <ac:chgData name="Joseph  Witcombe" userId="a2840d26-4401-46ce-837a-825901afe1b0" providerId="ADAL" clId="{42C5428C-92F3-4FCA-9AFB-A3A1B8EFD3F6}" dt="2022-03-13T19:13:51.048" v="3384" actId="20577"/>
          <ac:spMkLst>
            <pc:docMk/>
            <pc:sldMk cId="1166212134" sldId="376"/>
            <ac:spMk id="15" creationId="{CFF2C398-BF4F-48EB-83A2-0B288AA1D2E0}"/>
          </ac:spMkLst>
        </pc:spChg>
      </pc:sldChg>
      <pc:sldChg chg="modSp mod ord">
        <pc:chgData name="Joseph  Witcombe" userId="a2840d26-4401-46ce-837a-825901afe1b0" providerId="ADAL" clId="{42C5428C-92F3-4FCA-9AFB-A3A1B8EFD3F6}" dt="2022-03-16T19:20:47.836" v="3542"/>
        <pc:sldMkLst>
          <pc:docMk/>
          <pc:sldMk cId="754625064" sldId="379"/>
        </pc:sldMkLst>
        <pc:spChg chg="mod">
          <ac:chgData name="Joseph  Witcombe" userId="a2840d26-4401-46ce-837a-825901afe1b0" providerId="ADAL" clId="{42C5428C-92F3-4FCA-9AFB-A3A1B8EFD3F6}" dt="2022-03-16T19:20:38.734" v="3539" actId="20577"/>
          <ac:spMkLst>
            <pc:docMk/>
            <pc:sldMk cId="754625064" sldId="379"/>
            <ac:spMk id="5" creationId="{481AA86E-3DC1-4DCA-BC38-33D5B631259A}"/>
          </ac:spMkLst>
        </pc:spChg>
        <pc:spChg chg="mod">
          <ac:chgData name="Joseph  Witcombe" userId="a2840d26-4401-46ce-837a-825901afe1b0" providerId="ADAL" clId="{42C5428C-92F3-4FCA-9AFB-A3A1B8EFD3F6}" dt="2022-03-16T19:20:44.095" v="3540" actId="1076"/>
          <ac:spMkLst>
            <pc:docMk/>
            <pc:sldMk cId="754625064" sldId="379"/>
            <ac:spMk id="6" creationId="{EE1C1393-6558-4322-A1C5-F582FED6201F}"/>
          </ac:spMkLst>
        </pc:spChg>
      </pc:sldChg>
      <pc:sldChg chg="modSp add mod ord">
        <pc:chgData name="Joseph  Witcombe" userId="a2840d26-4401-46ce-837a-825901afe1b0" providerId="ADAL" clId="{42C5428C-92F3-4FCA-9AFB-A3A1B8EFD3F6}" dt="2022-03-16T19:26:31.706" v="3738" actId="20577"/>
        <pc:sldMkLst>
          <pc:docMk/>
          <pc:sldMk cId="1556684882" sldId="380"/>
        </pc:sldMkLst>
        <pc:spChg chg="mod">
          <ac:chgData name="Joseph  Witcombe" userId="a2840d26-4401-46ce-837a-825901afe1b0" providerId="ADAL" clId="{42C5428C-92F3-4FCA-9AFB-A3A1B8EFD3F6}" dt="2022-03-16T19:26:31.706" v="3738" actId="20577"/>
          <ac:spMkLst>
            <pc:docMk/>
            <pc:sldMk cId="1556684882" sldId="380"/>
            <ac:spMk id="313" creationId="{00000000-0000-0000-0000-000000000000}"/>
          </ac:spMkLst>
        </pc:spChg>
      </pc:sldChg>
      <pc:sldMasterChg chg="addSldLayout modSldLayout">
        <pc:chgData name="Joseph  Witcombe" userId="a2840d26-4401-46ce-837a-825901afe1b0" providerId="ADAL" clId="{42C5428C-92F3-4FCA-9AFB-A3A1B8EFD3F6}" dt="2022-03-12T22:25:32.857" v="2839" actId="207"/>
        <pc:sldMasterMkLst>
          <pc:docMk/>
          <pc:sldMasterMk cId="0" sldId="2147483648"/>
        </pc:sldMasterMkLst>
        <pc:sldLayoutChg chg="modSp mod">
          <pc:chgData name="Joseph  Witcombe" userId="a2840d26-4401-46ce-837a-825901afe1b0" providerId="ADAL" clId="{42C5428C-92F3-4FCA-9AFB-A3A1B8EFD3F6}" dt="2022-03-12T22:25:25.491" v="2838" actId="207"/>
          <pc:sldLayoutMkLst>
            <pc:docMk/>
            <pc:sldMasterMk cId="0" sldId="2147483648"/>
            <pc:sldLayoutMk cId="0" sldId="2147483651"/>
          </pc:sldLayoutMkLst>
          <pc:spChg chg="mod">
            <ac:chgData name="Joseph  Witcombe" userId="a2840d26-4401-46ce-837a-825901afe1b0" providerId="ADAL" clId="{42C5428C-92F3-4FCA-9AFB-A3A1B8EFD3F6}" dt="2022-03-12T22:25:25.491" v="2838" actId="207"/>
            <ac:spMkLst>
              <pc:docMk/>
              <pc:sldMasterMk cId="0" sldId="2147483648"/>
              <pc:sldLayoutMk cId="0" sldId="2147483651"/>
              <ac:spMk id="10" creationId="{7D0F9EF5-E261-424F-8C3D-23063DFF416F}"/>
            </ac:spMkLst>
          </pc:spChg>
          <pc:spChg chg="mod">
            <ac:chgData name="Joseph  Witcombe" userId="a2840d26-4401-46ce-837a-825901afe1b0" providerId="ADAL" clId="{42C5428C-92F3-4FCA-9AFB-A3A1B8EFD3F6}" dt="2022-03-12T22:25:02.331" v="2837" actId="2711"/>
            <ac:spMkLst>
              <pc:docMk/>
              <pc:sldMasterMk cId="0" sldId="2147483648"/>
              <pc:sldLayoutMk cId="0" sldId="2147483651"/>
              <ac:spMk id="11" creationId="{23831357-6510-4F30-8622-A4BDF0884B76}"/>
            </ac:spMkLst>
          </pc:spChg>
        </pc:sldLayoutChg>
        <pc:sldLayoutChg chg="modSp">
          <pc:chgData name="Joseph  Witcombe" userId="a2840d26-4401-46ce-837a-825901afe1b0" providerId="ADAL" clId="{42C5428C-92F3-4FCA-9AFB-A3A1B8EFD3F6}" dt="2022-03-12T22:25:32.857" v="2839" actId="207"/>
          <pc:sldLayoutMkLst>
            <pc:docMk/>
            <pc:sldMasterMk cId="0" sldId="2147483648"/>
            <pc:sldLayoutMk cId="0" sldId="2147483652"/>
          </pc:sldLayoutMkLst>
          <pc:spChg chg="mod">
            <ac:chgData name="Joseph  Witcombe" userId="a2840d26-4401-46ce-837a-825901afe1b0" providerId="ADAL" clId="{42C5428C-92F3-4FCA-9AFB-A3A1B8EFD3F6}" dt="2022-03-12T22:25:32.857" v="2839" actId="207"/>
            <ac:spMkLst>
              <pc:docMk/>
              <pc:sldMasterMk cId="0" sldId="2147483648"/>
              <pc:sldLayoutMk cId="0" sldId="2147483652"/>
              <ac:spMk id="3" creationId="{D3670E21-F842-4177-AEBF-3F426D9AA292}"/>
            </ac:spMkLst>
          </pc:spChg>
        </pc:sldLayoutChg>
        <pc:sldLayoutChg chg="setBg">
          <pc:chgData name="Joseph  Witcombe" userId="a2840d26-4401-46ce-837a-825901afe1b0" providerId="ADAL" clId="{42C5428C-92F3-4FCA-9AFB-A3A1B8EFD3F6}" dt="2022-03-12T22:00:23.701" v="2771"/>
          <pc:sldLayoutMkLst>
            <pc:docMk/>
            <pc:sldMasterMk cId="0" sldId="2147483648"/>
            <pc:sldLayoutMk cId="3161205989" sldId="2147483654"/>
          </pc:sldLayoutMkLst>
        </pc:sldLayoutChg>
        <pc:sldLayoutChg chg="modSp setBg">
          <pc:chgData name="Joseph  Witcombe" userId="a2840d26-4401-46ce-837a-825901afe1b0" providerId="ADAL" clId="{42C5428C-92F3-4FCA-9AFB-A3A1B8EFD3F6}" dt="2022-03-12T22:19:14.741" v="2815" actId="207"/>
          <pc:sldLayoutMkLst>
            <pc:docMk/>
            <pc:sldMasterMk cId="0" sldId="2147483648"/>
            <pc:sldLayoutMk cId="3043031816" sldId="2147483655"/>
          </pc:sldLayoutMkLst>
          <pc:spChg chg="mod">
            <ac:chgData name="Joseph  Witcombe" userId="a2840d26-4401-46ce-837a-825901afe1b0" providerId="ADAL" clId="{42C5428C-92F3-4FCA-9AFB-A3A1B8EFD3F6}" dt="2022-03-12T22:19:14.741" v="2815" actId="207"/>
            <ac:spMkLst>
              <pc:docMk/>
              <pc:sldMasterMk cId="0" sldId="2147483648"/>
              <pc:sldLayoutMk cId="3043031816" sldId="2147483655"/>
              <ac:spMk id="3" creationId="{D3670E21-F842-4177-AEBF-3F426D9AA292}"/>
            </ac:spMkLst>
          </pc:spChg>
          <pc:spChg chg="mod">
            <ac:chgData name="Joseph  Witcombe" userId="a2840d26-4401-46ce-837a-825901afe1b0" providerId="ADAL" clId="{42C5428C-92F3-4FCA-9AFB-A3A1B8EFD3F6}" dt="2022-03-12T22:19:14.741" v="2815" actId="207"/>
            <ac:spMkLst>
              <pc:docMk/>
              <pc:sldMasterMk cId="0" sldId="2147483648"/>
              <pc:sldLayoutMk cId="3043031816" sldId="2147483655"/>
              <ac:spMk id="4" creationId="{923AF37F-C9D1-44AC-80A8-678E232AF90F}"/>
            </ac:spMkLst>
          </pc:spChg>
        </pc:sldLayoutChg>
        <pc:sldLayoutChg chg="delSp modSp mod">
          <pc:chgData name="Joseph  Witcombe" userId="a2840d26-4401-46ce-837a-825901afe1b0" providerId="ADAL" clId="{42C5428C-92F3-4FCA-9AFB-A3A1B8EFD3F6}" dt="2022-03-12T22:23:57.525" v="2835" actId="207"/>
          <pc:sldLayoutMkLst>
            <pc:docMk/>
            <pc:sldMasterMk cId="0" sldId="2147483648"/>
            <pc:sldLayoutMk cId="589304320" sldId="2147483656"/>
          </pc:sldLayoutMkLst>
          <pc:spChg chg="del mod">
            <ac:chgData name="Joseph  Witcombe" userId="a2840d26-4401-46ce-837a-825901afe1b0" providerId="ADAL" clId="{42C5428C-92F3-4FCA-9AFB-A3A1B8EFD3F6}" dt="2022-03-12T22:22:27.908" v="2832" actId="478"/>
            <ac:spMkLst>
              <pc:docMk/>
              <pc:sldMasterMk cId="0" sldId="2147483648"/>
              <pc:sldLayoutMk cId="589304320" sldId="2147483656"/>
              <ac:spMk id="2" creationId="{3E025E26-65A7-4B29-8014-286B5309E43F}"/>
            </ac:spMkLst>
          </pc:spChg>
          <pc:spChg chg="mod">
            <ac:chgData name="Joseph  Witcombe" userId="a2840d26-4401-46ce-837a-825901afe1b0" providerId="ADAL" clId="{42C5428C-92F3-4FCA-9AFB-A3A1B8EFD3F6}" dt="2022-03-12T22:19:05.880" v="2814" actId="207"/>
            <ac:spMkLst>
              <pc:docMk/>
              <pc:sldMasterMk cId="0" sldId="2147483648"/>
              <pc:sldLayoutMk cId="589304320" sldId="2147483656"/>
              <ac:spMk id="3" creationId="{D3670E21-F842-4177-AEBF-3F426D9AA292}"/>
            </ac:spMkLst>
          </pc:spChg>
          <pc:spChg chg="mod">
            <ac:chgData name="Joseph  Witcombe" userId="a2840d26-4401-46ce-837a-825901afe1b0" providerId="ADAL" clId="{42C5428C-92F3-4FCA-9AFB-A3A1B8EFD3F6}" dt="2022-03-12T22:19:05.880" v="2814" actId="207"/>
            <ac:spMkLst>
              <pc:docMk/>
              <pc:sldMasterMk cId="0" sldId="2147483648"/>
              <pc:sldLayoutMk cId="589304320" sldId="2147483656"/>
              <ac:spMk id="4" creationId="{923AF37F-C9D1-44AC-80A8-678E232AF90F}"/>
            </ac:spMkLst>
          </pc:spChg>
          <pc:spChg chg="mod">
            <ac:chgData name="Joseph  Witcombe" userId="a2840d26-4401-46ce-837a-825901afe1b0" providerId="ADAL" clId="{42C5428C-92F3-4FCA-9AFB-A3A1B8EFD3F6}" dt="2022-03-12T22:22:38.918" v="2833" actId="207"/>
            <ac:spMkLst>
              <pc:docMk/>
              <pc:sldMasterMk cId="0" sldId="2147483648"/>
              <pc:sldLayoutMk cId="589304320" sldId="2147483656"/>
              <ac:spMk id="5" creationId="{7D895517-B87F-4701-BEE6-FC1325D2C842}"/>
            </ac:spMkLst>
          </pc:spChg>
          <pc:spChg chg="mod">
            <ac:chgData name="Joseph  Witcombe" userId="a2840d26-4401-46ce-837a-825901afe1b0" providerId="ADAL" clId="{42C5428C-92F3-4FCA-9AFB-A3A1B8EFD3F6}" dt="2022-03-12T22:23:57.525" v="2835" actId="207"/>
            <ac:spMkLst>
              <pc:docMk/>
              <pc:sldMasterMk cId="0" sldId="2147483648"/>
              <pc:sldLayoutMk cId="589304320" sldId="2147483656"/>
              <ac:spMk id="7" creationId="{FAB6E9EE-1EF4-49C3-8A60-76FBB6A2DEC7}"/>
            </ac:spMkLst>
          </pc:spChg>
        </pc:sldLayoutChg>
        <pc:sldLayoutChg chg="add mod modTransition setBg">
          <pc:chgData name="Joseph  Witcombe" userId="a2840d26-4401-46ce-837a-825901afe1b0" providerId="ADAL" clId="{42C5428C-92F3-4FCA-9AFB-A3A1B8EFD3F6}" dt="2022-03-12T21:48:10.278" v="2749"/>
          <pc:sldLayoutMkLst>
            <pc:docMk/>
            <pc:sldMasterMk cId="0" sldId="2147483648"/>
            <pc:sldLayoutMk cId="2379459929" sldId="2147483658"/>
          </pc:sldLayoutMkLst>
        </pc:sldLayoutChg>
      </pc:sldMasterChg>
    </pc:docChg>
  </pc:docChgLst>
  <pc:docChgLst>
    <pc:chgData name="Joseph  Witcombe" userId="S::joseph@purplebeard.co.uk::a2840d26-4401-46ce-837a-825901afe1b0" providerId="AD" clId="Web-{2E518B7A-B467-92CC-1371-96257FCB9F6C}"/>
    <pc:docChg chg="modSld">
      <pc:chgData name="Joseph  Witcombe" userId="S::joseph@purplebeard.co.uk::a2840d26-4401-46ce-837a-825901afe1b0" providerId="AD" clId="Web-{2E518B7A-B467-92CC-1371-96257FCB9F6C}" dt="2022-01-10T00:35:38.371" v="70"/>
      <pc:docMkLst>
        <pc:docMk/>
      </pc:docMkLst>
      <pc:sldChg chg="mod modShow">
        <pc:chgData name="Joseph  Witcombe" userId="S::joseph@purplebeard.co.uk::a2840d26-4401-46ce-837a-825901afe1b0" providerId="AD" clId="Web-{2E518B7A-B467-92CC-1371-96257FCB9F6C}" dt="2022-01-10T00:35:38.308" v="67"/>
        <pc:sldMkLst>
          <pc:docMk/>
          <pc:sldMk cId="4142256669" sldId="289"/>
        </pc:sldMkLst>
      </pc:sldChg>
      <pc:sldChg chg="mod modShow">
        <pc:chgData name="Joseph  Witcombe" userId="S::joseph@purplebeard.co.uk::a2840d26-4401-46ce-837a-825901afe1b0" providerId="AD" clId="Web-{2E518B7A-B467-92CC-1371-96257FCB9F6C}" dt="2022-01-10T00:35:38.340" v="69"/>
        <pc:sldMkLst>
          <pc:docMk/>
          <pc:sldMk cId="3049571407" sldId="291"/>
        </pc:sldMkLst>
      </pc:sldChg>
      <pc:sldChg chg="mod modShow">
        <pc:chgData name="Joseph  Witcombe" userId="S::joseph@purplebeard.co.uk::a2840d26-4401-46ce-837a-825901afe1b0" providerId="AD" clId="Web-{2E518B7A-B467-92CC-1371-96257FCB9F6C}" dt="2022-01-10T00:35:38.324" v="68"/>
        <pc:sldMkLst>
          <pc:docMk/>
          <pc:sldMk cId="275886308" sldId="292"/>
        </pc:sldMkLst>
      </pc:sldChg>
      <pc:sldChg chg="mod modShow">
        <pc:chgData name="Joseph  Witcombe" userId="S::joseph@purplebeard.co.uk::a2840d26-4401-46ce-837a-825901afe1b0" providerId="AD" clId="Web-{2E518B7A-B467-92CC-1371-96257FCB9F6C}" dt="2022-01-10T00:35:38.293" v="66"/>
        <pc:sldMkLst>
          <pc:docMk/>
          <pc:sldMk cId="1207423451" sldId="294"/>
        </pc:sldMkLst>
      </pc:sldChg>
      <pc:sldChg chg="mod modShow">
        <pc:chgData name="Joseph  Witcombe" userId="S::joseph@purplebeard.co.uk::a2840d26-4401-46ce-837a-825901afe1b0" providerId="AD" clId="Web-{2E518B7A-B467-92CC-1371-96257FCB9F6C}" dt="2022-01-10T00:35:38.262" v="65"/>
        <pc:sldMkLst>
          <pc:docMk/>
          <pc:sldMk cId="765748334" sldId="295"/>
        </pc:sldMkLst>
      </pc:sldChg>
      <pc:sldChg chg="mod modShow">
        <pc:chgData name="Joseph  Witcombe" userId="S::joseph@purplebeard.co.uk::a2840d26-4401-46ce-837a-825901afe1b0" providerId="AD" clId="Web-{2E518B7A-B467-92CC-1371-96257FCB9F6C}" dt="2022-01-10T00:35:38.371" v="70"/>
        <pc:sldMkLst>
          <pc:docMk/>
          <pc:sldMk cId="3448724903" sldId="296"/>
        </pc:sldMkLst>
      </pc:sldChg>
      <pc:sldChg chg="modSp">
        <pc:chgData name="Joseph  Witcombe" userId="S::joseph@purplebeard.co.uk::a2840d26-4401-46ce-837a-825901afe1b0" providerId="AD" clId="Web-{2E518B7A-B467-92CC-1371-96257FCB9F6C}" dt="2022-01-10T00:35:19.495" v="64" actId="20577"/>
        <pc:sldMkLst>
          <pc:docMk/>
          <pc:sldMk cId="1905242167" sldId="298"/>
        </pc:sldMkLst>
        <pc:spChg chg="mod">
          <ac:chgData name="Joseph  Witcombe" userId="S::joseph@purplebeard.co.uk::a2840d26-4401-46ce-837a-825901afe1b0" providerId="AD" clId="Web-{2E518B7A-B467-92CC-1371-96257FCB9F6C}" dt="2022-01-10T00:35:19.495" v="64" actId="20577"/>
          <ac:spMkLst>
            <pc:docMk/>
            <pc:sldMk cId="1905242167" sldId="298"/>
            <ac:spMk id="2" creationId="{E3E9F866-B9A3-469E-AE33-EB840B39AC9A}"/>
          </ac:spMkLst>
        </pc:spChg>
      </pc:sldChg>
      <pc:sldChg chg="modSp">
        <pc:chgData name="Joseph  Witcombe" userId="S::joseph@purplebeard.co.uk::a2840d26-4401-46ce-837a-825901afe1b0" providerId="AD" clId="Web-{2E518B7A-B467-92CC-1371-96257FCB9F6C}" dt="2022-01-10T00:34:51.353" v="47" actId="20577"/>
        <pc:sldMkLst>
          <pc:docMk/>
          <pc:sldMk cId="2075643610" sldId="310"/>
        </pc:sldMkLst>
        <pc:spChg chg="mod">
          <ac:chgData name="Joseph  Witcombe" userId="S::joseph@purplebeard.co.uk::a2840d26-4401-46ce-837a-825901afe1b0" providerId="AD" clId="Web-{2E518B7A-B467-92CC-1371-96257FCB9F6C}" dt="2022-01-10T00:34:51.353" v="47" actId="20577"/>
          <ac:spMkLst>
            <pc:docMk/>
            <pc:sldMk cId="2075643610" sldId="310"/>
            <ac:spMk id="2" creationId="{E3E9F866-B9A3-469E-AE33-EB840B39AC9A}"/>
          </ac:spMkLst>
        </pc:spChg>
      </pc:sldChg>
    </pc:docChg>
  </pc:docChgLst>
  <pc:docChgLst>
    <pc:chgData name="Joseph  Witcombe" userId="S::joseph@purplebeard.co.uk::a2840d26-4401-46ce-837a-825901afe1b0" providerId="AD" clId="Web-{0E0F704C-A78B-64B8-2E40-A1B972E1F3D1}"/>
    <pc:docChg chg="addSld modSld">
      <pc:chgData name="Joseph  Witcombe" userId="S::joseph@purplebeard.co.uk::a2840d26-4401-46ce-837a-825901afe1b0" providerId="AD" clId="Web-{0E0F704C-A78B-64B8-2E40-A1B972E1F3D1}" dt="2022-02-18T16:21:35.794" v="48" actId="20577"/>
      <pc:docMkLst>
        <pc:docMk/>
      </pc:docMkLst>
      <pc:sldChg chg="modSp add replId">
        <pc:chgData name="Joseph  Witcombe" userId="S::joseph@purplebeard.co.uk::a2840d26-4401-46ce-837a-825901afe1b0" providerId="AD" clId="Web-{0E0F704C-A78B-64B8-2E40-A1B972E1F3D1}" dt="2022-02-18T16:21:35.794" v="48" actId="20577"/>
        <pc:sldMkLst>
          <pc:docMk/>
          <pc:sldMk cId="2421522619" sldId="340"/>
        </pc:sldMkLst>
        <pc:spChg chg="mod">
          <ac:chgData name="Joseph  Witcombe" userId="S::joseph@purplebeard.co.uk::a2840d26-4401-46ce-837a-825901afe1b0" providerId="AD" clId="Web-{0E0F704C-A78B-64B8-2E40-A1B972E1F3D1}" dt="2022-02-18T16:12:23.654" v="5" actId="20577"/>
          <ac:spMkLst>
            <pc:docMk/>
            <pc:sldMk cId="2421522619" sldId="340"/>
            <ac:spMk id="5" creationId="{481AA86E-3DC1-4DCA-BC38-33D5B631259A}"/>
          </ac:spMkLst>
        </pc:spChg>
        <pc:spChg chg="mod">
          <ac:chgData name="Joseph  Witcombe" userId="S::joseph@purplebeard.co.uk::a2840d26-4401-46ce-837a-825901afe1b0" providerId="AD" clId="Web-{0E0F704C-A78B-64B8-2E40-A1B972E1F3D1}" dt="2022-02-18T16:21:35.794" v="48" actId="20577"/>
          <ac:spMkLst>
            <pc:docMk/>
            <pc:sldMk cId="2421522619" sldId="340"/>
            <ac:spMk id="6" creationId="{EE1C1393-6558-4322-A1C5-F582FED6201F}"/>
          </ac:spMkLst>
        </pc:spChg>
      </pc:sldChg>
    </pc:docChg>
  </pc:docChgLst>
  <pc:docChgLst>
    <pc:chgData name="Joseph  Witcombe" userId="S::joseph@purplebeard.co.uk::a2840d26-4401-46ce-837a-825901afe1b0" providerId="AD" clId="Web-{FA6226E4-B22B-9D91-46CE-0DDACDE4C979}"/>
    <pc:docChg chg="modSld">
      <pc:chgData name="Joseph  Witcombe" userId="S::joseph@purplebeard.co.uk::a2840d26-4401-46ce-837a-825901afe1b0" providerId="AD" clId="Web-{FA6226E4-B22B-9D91-46CE-0DDACDE4C979}" dt="2022-03-08T15:47:33.526" v="143" actId="20577"/>
      <pc:docMkLst>
        <pc:docMk/>
      </pc:docMkLst>
      <pc:sldChg chg="modSp">
        <pc:chgData name="Joseph  Witcombe" userId="S::joseph@purplebeard.co.uk::a2840d26-4401-46ce-837a-825901afe1b0" providerId="AD" clId="Web-{FA6226E4-B22B-9D91-46CE-0DDACDE4C979}" dt="2022-03-08T15:47:33.526" v="143" actId="20577"/>
        <pc:sldMkLst>
          <pc:docMk/>
          <pc:sldMk cId="3011540623" sldId="309"/>
        </pc:sldMkLst>
        <pc:spChg chg="mod">
          <ac:chgData name="Joseph  Witcombe" userId="S::joseph@purplebeard.co.uk::a2840d26-4401-46ce-837a-825901afe1b0" providerId="AD" clId="Web-{FA6226E4-B22B-9D91-46CE-0DDACDE4C979}" dt="2022-03-08T15:47:33.526" v="143" actId="20577"/>
          <ac:spMkLst>
            <pc:docMk/>
            <pc:sldMk cId="3011540623" sldId="309"/>
            <ac:spMk id="6" creationId="{EE1C1393-6558-4322-A1C5-F582FED6201F}"/>
          </ac:spMkLst>
        </pc:spChg>
      </pc:sldChg>
      <pc:sldChg chg="modSp">
        <pc:chgData name="Joseph  Witcombe" userId="S::joseph@purplebeard.co.uk::a2840d26-4401-46ce-837a-825901afe1b0" providerId="AD" clId="Web-{FA6226E4-B22B-9D91-46CE-0DDACDE4C979}" dt="2022-03-08T15:24:26.971" v="10" actId="20577"/>
        <pc:sldMkLst>
          <pc:docMk/>
          <pc:sldMk cId="890377984" sldId="355"/>
        </pc:sldMkLst>
        <pc:spChg chg="mod">
          <ac:chgData name="Joseph  Witcombe" userId="S::joseph@purplebeard.co.uk::a2840d26-4401-46ce-837a-825901afe1b0" providerId="AD" clId="Web-{FA6226E4-B22B-9D91-46CE-0DDACDE4C979}" dt="2022-03-08T15:24:26.971" v="10" actId="20577"/>
          <ac:spMkLst>
            <pc:docMk/>
            <pc:sldMk cId="890377984" sldId="355"/>
            <ac:spMk id="10" creationId="{52E57175-69C7-4EE7-B0CC-F1648CE97BB3}"/>
          </ac:spMkLst>
        </pc:spChg>
      </pc:sldChg>
    </pc:docChg>
  </pc:docChgLst>
  <pc:docChgLst>
    <pc:chgData name="Joseph  Witcombe" userId="S::joseph@purplebeard.co.uk::a2840d26-4401-46ce-837a-825901afe1b0" providerId="AD" clId="Web-{1BC44381-BC54-DC90-BA36-DC9C22DF6C4E}"/>
    <pc:docChg chg="addSld delSld modSld sldOrd">
      <pc:chgData name="Joseph  Witcombe" userId="S::joseph@purplebeard.co.uk::a2840d26-4401-46ce-837a-825901afe1b0" providerId="AD" clId="Web-{1BC44381-BC54-DC90-BA36-DC9C22DF6C4E}" dt="2022-04-07T03:01:56.522" v="122"/>
      <pc:docMkLst>
        <pc:docMk/>
      </pc:docMkLst>
      <pc:sldChg chg="del">
        <pc:chgData name="Joseph  Witcombe" userId="S::joseph@purplebeard.co.uk::a2840d26-4401-46ce-837a-825901afe1b0" providerId="AD" clId="Web-{1BC44381-BC54-DC90-BA36-DC9C22DF6C4E}" dt="2022-04-07T03:00:55.097" v="108"/>
        <pc:sldMkLst>
          <pc:docMk/>
          <pc:sldMk cId="2897730040" sldId="403"/>
        </pc:sldMkLst>
      </pc:sldChg>
      <pc:sldChg chg="del">
        <pc:chgData name="Joseph  Witcombe" userId="S::joseph@purplebeard.co.uk::a2840d26-4401-46ce-837a-825901afe1b0" providerId="AD" clId="Web-{1BC44381-BC54-DC90-BA36-DC9C22DF6C4E}" dt="2022-04-07T03:00:58.175" v="109"/>
        <pc:sldMkLst>
          <pc:docMk/>
          <pc:sldMk cId="3813007761" sldId="405"/>
        </pc:sldMkLst>
      </pc:sldChg>
      <pc:sldChg chg="modSp ord">
        <pc:chgData name="Joseph  Witcombe" userId="S::joseph@purplebeard.co.uk::a2840d26-4401-46ce-837a-825901afe1b0" providerId="AD" clId="Web-{1BC44381-BC54-DC90-BA36-DC9C22DF6C4E}" dt="2022-04-07T02:57:33.935" v="53"/>
        <pc:sldMkLst>
          <pc:docMk/>
          <pc:sldMk cId="3896133293" sldId="407"/>
        </pc:sldMkLst>
        <pc:spChg chg="mod">
          <ac:chgData name="Joseph  Witcombe" userId="S::joseph@purplebeard.co.uk::a2840d26-4401-46ce-837a-825901afe1b0" providerId="AD" clId="Web-{1BC44381-BC54-DC90-BA36-DC9C22DF6C4E}" dt="2022-04-07T02:57:24.357" v="52" actId="20577"/>
          <ac:spMkLst>
            <pc:docMk/>
            <pc:sldMk cId="3896133293" sldId="407"/>
            <ac:spMk id="6" creationId="{EE1C1393-6558-4322-A1C5-F582FED6201F}"/>
          </ac:spMkLst>
        </pc:spChg>
      </pc:sldChg>
      <pc:sldChg chg="modSp">
        <pc:chgData name="Joseph  Witcombe" userId="S::joseph@purplebeard.co.uk::a2840d26-4401-46ce-837a-825901afe1b0" providerId="AD" clId="Web-{1BC44381-BC54-DC90-BA36-DC9C22DF6C4E}" dt="2022-04-07T02:57:42.123" v="55" actId="20577"/>
        <pc:sldMkLst>
          <pc:docMk/>
          <pc:sldMk cId="3331735288" sldId="408"/>
        </pc:sldMkLst>
        <pc:spChg chg="mod">
          <ac:chgData name="Joseph  Witcombe" userId="S::joseph@purplebeard.co.uk::a2840d26-4401-46ce-837a-825901afe1b0" providerId="AD" clId="Web-{1BC44381-BC54-DC90-BA36-DC9C22DF6C4E}" dt="2022-04-07T02:57:42.123" v="55" actId="20577"/>
          <ac:spMkLst>
            <pc:docMk/>
            <pc:sldMk cId="3331735288" sldId="408"/>
            <ac:spMk id="6" creationId="{EE1C1393-6558-4322-A1C5-F582FED6201F}"/>
          </ac:spMkLst>
        </pc:spChg>
      </pc:sldChg>
      <pc:sldChg chg="modSp">
        <pc:chgData name="Joseph  Witcombe" userId="S::joseph@purplebeard.co.uk::a2840d26-4401-46ce-837a-825901afe1b0" providerId="AD" clId="Web-{1BC44381-BC54-DC90-BA36-DC9C22DF6C4E}" dt="2022-04-07T02:59:21.501" v="106" actId="20577"/>
        <pc:sldMkLst>
          <pc:docMk/>
          <pc:sldMk cId="2548584286" sldId="410"/>
        </pc:sldMkLst>
        <pc:spChg chg="mod">
          <ac:chgData name="Joseph  Witcombe" userId="S::joseph@purplebeard.co.uk::a2840d26-4401-46ce-837a-825901afe1b0" providerId="AD" clId="Web-{1BC44381-BC54-DC90-BA36-DC9C22DF6C4E}" dt="2022-04-07T02:59:21.501" v="106" actId="20577"/>
          <ac:spMkLst>
            <pc:docMk/>
            <pc:sldMk cId="2548584286" sldId="410"/>
            <ac:spMk id="6" creationId="{EE1C1393-6558-4322-A1C5-F582FED6201F}"/>
          </ac:spMkLst>
        </pc:spChg>
      </pc:sldChg>
      <pc:sldChg chg="modSp del">
        <pc:chgData name="Joseph  Witcombe" userId="S::joseph@purplebeard.co.uk::a2840d26-4401-46ce-837a-825901afe1b0" providerId="AD" clId="Web-{1BC44381-BC54-DC90-BA36-DC9C22DF6C4E}" dt="2022-04-07T03:01:56.522" v="122"/>
        <pc:sldMkLst>
          <pc:docMk/>
          <pc:sldMk cId="925518373" sldId="411"/>
        </pc:sldMkLst>
        <pc:spChg chg="mod">
          <ac:chgData name="Joseph  Witcombe" userId="S::joseph@purplebeard.co.uk::a2840d26-4401-46ce-837a-825901afe1b0" providerId="AD" clId="Web-{1BC44381-BC54-DC90-BA36-DC9C22DF6C4E}" dt="2022-04-07T03:01:53.960" v="121" actId="20577"/>
          <ac:spMkLst>
            <pc:docMk/>
            <pc:sldMk cId="925518373" sldId="411"/>
            <ac:spMk id="6" creationId="{EE1C1393-6558-4322-A1C5-F582FED6201F}"/>
          </ac:spMkLst>
        </pc:spChg>
      </pc:sldChg>
      <pc:sldChg chg="modSp">
        <pc:chgData name="Joseph  Witcombe" userId="S::joseph@purplebeard.co.uk::a2840d26-4401-46ce-837a-825901afe1b0" providerId="AD" clId="Web-{1BC44381-BC54-DC90-BA36-DC9C22DF6C4E}" dt="2022-04-07T02:58:34.952" v="79" actId="20577"/>
        <pc:sldMkLst>
          <pc:docMk/>
          <pc:sldMk cId="3621410496" sldId="413"/>
        </pc:sldMkLst>
        <pc:spChg chg="mod">
          <ac:chgData name="Joseph  Witcombe" userId="S::joseph@purplebeard.co.uk::a2840d26-4401-46ce-837a-825901afe1b0" providerId="AD" clId="Web-{1BC44381-BC54-DC90-BA36-DC9C22DF6C4E}" dt="2022-04-07T02:58:34.952" v="79" actId="20577"/>
          <ac:spMkLst>
            <pc:docMk/>
            <pc:sldMk cId="3621410496" sldId="413"/>
            <ac:spMk id="6" creationId="{EE1C1393-6558-4322-A1C5-F582FED6201F}"/>
          </ac:spMkLst>
        </pc:spChg>
      </pc:sldChg>
      <pc:sldChg chg="add">
        <pc:chgData name="Joseph  Witcombe" userId="S::joseph@purplebeard.co.uk::a2840d26-4401-46ce-837a-825901afe1b0" providerId="AD" clId="Web-{1BC44381-BC54-DC90-BA36-DC9C22DF6C4E}" dt="2022-04-07T03:00:51.378" v="107"/>
        <pc:sldMkLst>
          <pc:docMk/>
          <pc:sldMk cId="2046256067" sldId="415"/>
        </pc:sldMkLst>
      </pc:sldChg>
      <pc:sldChg chg="add">
        <pc:chgData name="Joseph  Witcombe" userId="S::joseph@purplebeard.co.uk::a2840d26-4401-46ce-837a-825901afe1b0" providerId="AD" clId="Web-{1BC44381-BC54-DC90-BA36-DC9C22DF6C4E}" dt="2022-04-07T03:01:17.443" v="110"/>
        <pc:sldMkLst>
          <pc:docMk/>
          <pc:sldMk cId="664980867" sldId="416"/>
        </pc:sldMkLst>
      </pc:sldChg>
    </pc:docChg>
  </pc:docChgLst>
  <pc:docChgLst>
    <pc:chgData name="Joseph  Witcombe" userId="a2840d26-4401-46ce-837a-825901afe1b0" providerId="ADAL" clId="{74BA57B1-72E0-450F-90FC-C33FE8544576}"/>
    <pc:docChg chg="undo custSel delSld modSld sldOrd modMainMaster">
      <pc:chgData name="Joseph  Witcombe" userId="a2840d26-4401-46ce-837a-825901afe1b0" providerId="ADAL" clId="{74BA57B1-72E0-450F-90FC-C33FE8544576}" dt="2022-03-08T23:15:20.613" v="345" actId="2696"/>
      <pc:docMkLst>
        <pc:docMk/>
      </pc:docMkLst>
      <pc:sldChg chg="delSp modSp mod modClrScheme chgLayout">
        <pc:chgData name="Joseph  Witcombe" userId="a2840d26-4401-46ce-837a-825901afe1b0" providerId="ADAL" clId="{74BA57B1-72E0-450F-90FC-C33FE8544576}" dt="2022-03-08T22:55:26.455" v="135" actId="700"/>
        <pc:sldMkLst>
          <pc:docMk/>
          <pc:sldMk cId="347320070" sldId="304"/>
        </pc:sldMkLst>
        <pc:spChg chg="del">
          <ac:chgData name="Joseph  Witcombe" userId="a2840d26-4401-46ce-837a-825901afe1b0" providerId="ADAL" clId="{74BA57B1-72E0-450F-90FC-C33FE8544576}" dt="2022-03-08T22:55:17.906" v="134" actId="478"/>
          <ac:spMkLst>
            <pc:docMk/>
            <pc:sldMk cId="347320070" sldId="304"/>
            <ac:spMk id="2" creationId="{2618056E-12F8-4BC3-8F61-ECB8CEB001B9}"/>
          </ac:spMkLst>
        </pc:spChg>
        <pc:spChg chg="mod ord">
          <ac:chgData name="Joseph  Witcombe" userId="a2840d26-4401-46ce-837a-825901afe1b0" providerId="ADAL" clId="{74BA57B1-72E0-450F-90FC-C33FE8544576}" dt="2022-03-08T22:55:26.455" v="135" actId="700"/>
          <ac:spMkLst>
            <pc:docMk/>
            <pc:sldMk cId="347320070" sldId="304"/>
            <ac:spMk id="5" creationId="{481AA86E-3DC1-4DCA-BC38-33D5B631259A}"/>
          </ac:spMkLst>
        </pc:spChg>
        <pc:spChg chg="mod ord">
          <ac:chgData name="Joseph  Witcombe" userId="a2840d26-4401-46ce-837a-825901afe1b0" providerId="ADAL" clId="{74BA57B1-72E0-450F-90FC-C33FE8544576}" dt="2022-03-08T22:55:26.455" v="135" actId="700"/>
          <ac:spMkLst>
            <pc:docMk/>
            <pc:sldMk cId="347320070" sldId="304"/>
            <ac:spMk id="6" creationId="{EE1C1393-6558-4322-A1C5-F582FED6201F}"/>
          </ac:spMkLst>
        </pc:spChg>
      </pc:sldChg>
      <pc:sldChg chg="modSp mod modClrScheme chgLayout">
        <pc:chgData name="Joseph  Witcombe" userId="a2840d26-4401-46ce-837a-825901afe1b0" providerId="ADAL" clId="{74BA57B1-72E0-450F-90FC-C33FE8544576}" dt="2022-03-08T23:05:12.093" v="283" actId="700"/>
        <pc:sldMkLst>
          <pc:docMk/>
          <pc:sldMk cId="3909290148" sldId="305"/>
        </pc:sldMkLst>
        <pc:spChg chg="mod ord">
          <ac:chgData name="Joseph  Witcombe" userId="a2840d26-4401-46ce-837a-825901afe1b0" providerId="ADAL" clId="{74BA57B1-72E0-450F-90FC-C33FE8544576}" dt="2022-03-08T23:05:12.093" v="283" actId="700"/>
          <ac:spMkLst>
            <pc:docMk/>
            <pc:sldMk cId="3909290148" sldId="305"/>
            <ac:spMk id="5" creationId="{481AA86E-3DC1-4DCA-BC38-33D5B631259A}"/>
          </ac:spMkLst>
        </pc:spChg>
        <pc:spChg chg="mod ord">
          <ac:chgData name="Joseph  Witcombe" userId="a2840d26-4401-46ce-837a-825901afe1b0" providerId="ADAL" clId="{74BA57B1-72E0-450F-90FC-C33FE8544576}" dt="2022-03-08T23:05:12.093" v="283" actId="700"/>
          <ac:spMkLst>
            <pc:docMk/>
            <pc:sldMk cId="3909290148" sldId="305"/>
            <ac:spMk id="6" creationId="{EE1C1393-6558-4322-A1C5-F582FED6201F}"/>
          </ac:spMkLst>
        </pc:spChg>
      </pc:sldChg>
      <pc:sldChg chg="modSp mod modClrScheme chgLayout">
        <pc:chgData name="Joseph  Witcombe" userId="a2840d26-4401-46ce-837a-825901afe1b0" providerId="ADAL" clId="{74BA57B1-72E0-450F-90FC-C33FE8544576}" dt="2022-03-08T23:13:19.994" v="335" actId="207"/>
        <pc:sldMkLst>
          <pc:docMk/>
          <pc:sldMk cId="3028111047" sldId="306"/>
        </pc:sldMkLst>
        <pc:spChg chg="mod ord">
          <ac:chgData name="Joseph  Witcombe" userId="a2840d26-4401-46ce-837a-825901afe1b0" providerId="ADAL" clId="{74BA57B1-72E0-450F-90FC-C33FE8544576}" dt="2022-03-08T23:05:21.819" v="284" actId="700"/>
          <ac:spMkLst>
            <pc:docMk/>
            <pc:sldMk cId="3028111047" sldId="306"/>
            <ac:spMk id="5" creationId="{481AA86E-3DC1-4DCA-BC38-33D5B631259A}"/>
          </ac:spMkLst>
        </pc:spChg>
        <pc:spChg chg="mod ord">
          <ac:chgData name="Joseph  Witcombe" userId="a2840d26-4401-46ce-837a-825901afe1b0" providerId="ADAL" clId="{74BA57B1-72E0-450F-90FC-C33FE8544576}" dt="2022-03-08T23:13:19.994" v="335" actId="207"/>
          <ac:spMkLst>
            <pc:docMk/>
            <pc:sldMk cId="3028111047" sldId="306"/>
            <ac:spMk id="6" creationId="{EE1C1393-6558-4322-A1C5-F582FED6201F}"/>
          </ac:spMkLst>
        </pc:spChg>
      </pc:sldChg>
      <pc:sldChg chg="modSp mod modClrScheme chgLayout">
        <pc:chgData name="Joseph  Witcombe" userId="a2840d26-4401-46ce-837a-825901afe1b0" providerId="ADAL" clId="{74BA57B1-72E0-450F-90FC-C33FE8544576}" dt="2022-03-08T23:05:55.650" v="286" actId="207"/>
        <pc:sldMkLst>
          <pc:docMk/>
          <pc:sldMk cId="3369513202" sldId="307"/>
        </pc:sldMkLst>
        <pc:spChg chg="mod ord">
          <ac:chgData name="Joseph  Witcombe" userId="a2840d26-4401-46ce-837a-825901afe1b0" providerId="ADAL" clId="{74BA57B1-72E0-450F-90FC-C33FE8544576}" dt="2022-03-08T23:05:32.403" v="285" actId="700"/>
          <ac:spMkLst>
            <pc:docMk/>
            <pc:sldMk cId="3369513202" sldId="307"/>
            <ac:spMk id="5" creationId="{481AA86E-3DC1-4DCA-BC38-33D5B631259A}"/>
          </ac:spMkLst>
        </pc:spChg>
        <pc:spChg chg="mod ord">
          <ac:chgData name="Joseph  Witcombe" userId="a2840d26-4401-46ce-837a-825901afe1b0" providerId="ADAL" clId="{74BA57B1-72E0-450F-90FC-C33FE8544576}" dt="2022-03-08T23:05:55.650" v="286" actId="207"/>
          <ac:spMkLst>
            <pc:docMk/>
            <pc:sldMk cId="3369513202" sldId="307"/>
            <ac:spMk id="6" creationId="{EE1C1393-6558-4322-A1C5-F582FED6201F}"/>
          </ac:spMkLst>
        </pc:spChg>
      </pc:sldChg>
      <pc:sldChg chg="modSp mod modClrScheme chgLayout">
        <pc:chgData name="Joseph  Witcombe" userId="a2840d26-4401-46ce-837a-825901afe1b0" providerId="ADAL" clId="{74BA57B1-72E0-450F-90FC-C33FE8544576}" dt="2022-03-08T23:14:10.449" v="341" actId="207"/>
        <pc:sldMkLst>
          <pc:docMk/>
          <pc:sldMk cId="3153982190" sldId="308"/>
        </pc:sldMkLst>
        <pc:spChg chg="mod ord">
          <ac:chgData name="Joseph  Witcombe" userId="a2840d26-4401-46ce-837a-825901afe1b0" providerId="ADAL" clId="{74BA57B1-72E0-450F-90FC-C33FE8544576}" dt="2022-03-08T23:10:20.353" v="315" actId="700"/>
          <ac:spMkLst>
            <pc:docMk/>
            <pc:sldMk cId="3153982190" sldId="308"/>
            <ac:spMk id="5" creationId="{481AA86E-3DC1-4DCA-BC38-33D5B631259A}"/>
          </ac:spMkLst>
        </pc:spChg>
        <pc:spChg chg="mod ord">
          <ac:chgData name="Joseph  Witcombe" userId="a2840d26-4401-46ce-837a-825901afe1b0" providerId="ADAL" clId="{74BA57B1-72E0-450F-90FC-C33FE8544576}" dt="2022-03-08T23:10:42.351" v="319" actId="14100"/>
          <ac:spMkLst>
            <pc:docMk/>
            <pc:sldMk cId="3153982190" sldId="308"/>
            <ac:spMk id="6" creationId="{EE1C1393-6558-4322-A1C5-F582FED6201F}"/>
          </ac:spMkLst>
        </pc:spChg>
        <pc:spChg chg="mod">
          <ac:chgData name="Joseph  Witcombe" userId="a2840d26-4401-46ce-837a-825901afe1b0" providerId="ADAL" clId="{74BA57B1-72E0-450F-90FC-C33FE8544576}" dt="2022-03-08T23:14:10.449" v="341" actId="207"/>
          <ac:spMkLst>
            <pc:docMk/>
            <pc:sldMk cId="3153982190" sldId="308"/>
            <ac:spMk id="7" creationId="{2C26C257-50BF-401E-A182-B1789E037D44}"/>
          </ac:spMkLst>
        </pc:spChg>
      </pc:sldChg>
      <pc:sldChg chg="delSp modSp mod modClrScheme chgLayout">
        <pc:chgData name="Joseph  Witcombe" userId="a2840d26-4401-46ce-837a-825901afe1b0" providerId="ADAL" clId="{74BA57B1-72E0-450F-90FC-C33FE8544576}" dt="2022-03-08T23:08:01.896" v="301" actId="478"/>
        <pc:sldMkLst>
          <pc:docMk/>
          <pc:sldMk cId="922629678" sldId="310"/>
        </pc:sldMkLst>
        <pc:spChg chg="mod ord">
          <ac:chgData name="Joseph  Witcombe" userId="a2840d26-4401-46ce-837a-825901afe1b0" providerId="ADAL" clId="{74BA57B1-72E0-450F-90FC-C33FE8544576}" dt="2022-03-08T23:05:21.819" v="284" actId="700"/>
          <ac:spMkLst>
            <pc:docMk/>
            <pc:sldMk cId="922629678" sldId="310"/>
            <ac:spMk id="5" creationId="{481AA86E-3DC1-4DCA-BC38-33D5B631259A}"/>
          </ac:spMkLst>
        </pc:spChg>
        <pc:spChg chg="mod ord">
          <ac:chgData name="Joseph  Witcombe" userId="a2840d26-4401-46ce-837a-825901afe1b0" providerId="ADAL" clId="{74BA57B1-72E0-450F-90FC-C33FE8544576}" dt="2022-03-08T23:05:21.819" v="284" actId="700"/>
          <ac:spMkLst>
            <pc:docMk/>
            <pc:sldMk cId="922629678" sldId="310"/>
            <ac:spMk id="6" creationId="{EE1C1393-6558-4322-A1C5-F582FED6201F}"/>
          </ac:spMkLst>
        </pc:spChg>
        <pc:spChg chg="del">
          <ac:chgData name="Joseph  Witcombe" userId="a2840d26-4401-46ce-837a-825901afe1b0" providerId="ADAL" clId="{74BA57B1-72E0-450F-90FC-C33FE8544576}" dt="2022-03-08T23:08:01.896" v="301" actId="478"/>
          <ac:spMkLst>
            <pc:docMk/>
            <pc:sldMk cId="922629678" sldId="310"/>
            <ac:spMk id="103" creationId="{00000000-0000-0000-0000-000000000000}"/>
          </ac:spMkLst>
        </pc:spChg>
      </pc:sldChg>
      <pc:sldChg chg="modSp mod modClrScheme chgLayout">
        <pc:chgData name="Joseph  Witcombe" userId="a2840d26-4401-46ce-837a-825901afe1b0" providerId="ADAL" clId="{74BA57B1-72E0-450F-90FC-C33FE8544576}" dt="2022-03-08T23:11:31.127" v="324" actId="14100"/>
        <pc:sldMkLst>
          <pc:docMk/>
          <pc:sldMk cId="889156896" sldId="311"/>
        </pc:sldMkLst>
        <pc:spChg chg="mod ord">
          <ac:chgData name="Joseph  Witcombe" userId="a2840d26-4401-46ce-837a-825901afe1b0" providerId="ADAL" clId="{74BA57B1-72E0-450F-90FC-C33FE8544576}" dt="2022-03-08T23:11:13.603" v="321" actId="700"/>
          <ac:spMkLst>
            <pc:docMk/>
            <pc:sldMk cId="889156896" sldId="311"/>
            <ac:spMk id="5" creationId="{481AA86E-3DC1-4DCA-BC38-33D5B631259A}"/>
          </ac:spMkLst>
        </pc:spChg>
        <pc:spChg chg="mod ord">
          <ac:chgData name="Joseph  Witcombe" userId="a2840d26-4401-46ce-837a-825901afe1b0" providerId="ADAL" clId="{74BA57B1-72E0-450F-90FC-C33FE8544576}" dt="2022-03-08T23:11:31.127" v="324" actId="14100"/>
          <ac:spMkLst>
            <pc:docMk/>
            <pc:sldMk cId="889156896" sldId="311"/>
            <ac:spMk id="6" creationId="{EE1C1393-6558-4322-A1C5-F582FED6201F}"/>
          </ac:spMkLst>
        </pc:spChg>
      </pc:sldChg>
      <pc:sldChg chg="modSp mod modClrScheme chgLayout">
        <pc:chgData name="Joseph  Witcombe" userId="a2840d26-4401-46ce-837a-825901afe1b0" providerId="ADAL" clId="{74BA57B1-72E0-450F-90FC-C33FE8544576}" dt="2022-03-08T23:11:39.791" v="325" actId="700"/>
        <pc:sldMkLst>
          <pc:docMk/>
          <pc:sldMk cId="4040370644" sldId="314"/>
        </pc:sldMkLst>
        <pc:spChg chg="mod ord">
          <ac:chgData name="Joseph  Witcombe" userId="a2840d26-4401-46ce-837a-825901afe1b0" providerId="ADAL" clId="{74BA57B1-72E0-450F-90FC-C33FE8544576}" dt="2022-03-08T23:11:39.791" v="325" actId="700"/>
          <ac:spMkLst>
            <pc:docMk/>
            <pc:sldMk cId="4040370644" sldId="314"/>
            <ac:spMk id="5" creationId="{481AA86E-3DC1-4DCA-BC38-33D5B631259A}"/>
          </ac:spMkLst>
        </pc:spChg>
        <pc:spChg chg="mod ord">
          <ac:chgData name="Joseph  Witcombe" userId="a2840d26-4401-46ce-837a-825901afe1b0" providerId="ADAL" clId="{74BA57B1-72E0-450F-90FC-C33FE8544576}" dt="2022-03-08T23:11:39.791" v="325" actId="700"/>
          <ac:spMkLst>
            <pc:docMk/>
            <pc:sldMk cId="4040370644" sldId="314"/>
            <ac:spMk id="6" creationId="{EE1C1393-6558-4322-A1C5-F582FED6201F}"/>
          </ac:spMkLst>
        </pc:spChg>
      </pc:sldChg>
      <pc:sldChg chg="modSp mod modClrScheme chgLayout">
        <pc:chgData name="Joseph  Witcombe" userId="a2840d26-4401-46ce-837a-825901afe1b0" providerId="ADAL" clId="{74BA57B1-72E0-450F-90FC-C33FE8544576}" dt="2022-03-08T23:12:05.081" v="328" actId="700"/>
        <pc:sldMkLst>
          <pc:docMk/>
          <pc:sldMk cId="3824667196" sldId="316"/>
        </pc:sldMkLst>
        <pc:spChg chg="mod ord">
          <ac:chgData name="Joseph  Witcombe" userId="a2840d26-4401-46ce-837a-825901afe1b0" providerId="ADAL" clId="{74BA57B1-72E0-450F-90FC-C33FE8544576}" dt="2022-03-08T23:12:05.081" v="328" actId="700"/>
          <ac:spMkLst>
            <pc:docMk/>
            <pc:sldMk cId="3824667196" sldId="316"/>
            <ac:spMk id="5" creationId="{481AA86E-3DC1-4DCA-BC38-33D5B631259A}"/>
          </ac:spMkLst>
        </pc:spChg>
        <pc:spChg chg="mod ord">
          <ac:chgData name="Joseph  Witcombe" userId="a2840d26-4401-46ce-837a-825901afe1b0" providerId="ADAL" clId="{74BA57B1-72E0-450F-90FC-C33FE8544576}" dt="2022-03-08T23:12:05.081" v="328" actId="700"/>
          <ac:spMkLst>
            <pc:docMk/>
            <pc:sldMk cId="3824667196" sldId="316"/>
            <ac:spMk id="6" creationId="{EE1C1393-6558-4322-A1C5-F582FED6201F}"/>
          </ac:spMkLst>
        </pc:spChg>
      </pc:sldChg>
      <pc:sldChg chg="modSp mod modClrScheme chgLayout">
        <pc:chgData name="Joseph  Witcombe" userId="a2840d26-4401-46ce-837a-825901afe1b0" providerId="ADAL" clId="{74BA57B1-72E0-450F-90FC-C33FE8544576}" dt="2022-03-08T23:12:24.642" v="331" actId="207"/>
        <pc:sldMkLst>
          <pc:docMk/>
          <pc:sldMk cId="374940513" sldId="317"/>
        </pc:sldMkLst>
        <pc:spChg chg="mod ord">
          <ac:chgData name="Joseph  Witcombe" userId="a2840d26-4401-46ce-837a-825901afe1b0" providerId="ADAL" clId="{74BA57B1-72E0-450F-90FC-C33FE8544576}" dt="2022-03-08T23:12:13.189" v="329" actId="700"/>
          <ac:spMkLst>
            <pc:docMk/>
            <pc:sldMk cId="374940513" sldId="317"/>
            <ac:spMk id="5" creationId="{481AA86E-3DC1-4DCA-BC38-33D5B631259A}"/>
          </ac:spMkLst>
        </pc:spChg>
        <pc:spChg chg="mod ord">
          <ac:chgData name="Joseph  Witcombe" userId="a2840d26-4401-46ce-837a-825901afe1b0" providerId="ADAL" clId="{74BA57B1-72E0-450F-90FC-C33FE8544576}" dt="2022-03-08T23:12:24.642" v="331" actId="207"/>
          <ac:spMkLst>
            <pc:docMk/>
            <pc:sldMk cId="374940513" sldId="317"/>
            <ac:spMk id="6" creationId="{EE1C1393-6558-4322-A1C5-F582FED6201F}"/>
          </ac:spMkLst>
        </pc:spChg>
      </pc:sldChg>
      <pc:sldChg chg="modSp mod modClrScheme chgLayout">
        <pc:chgData name="Joseph  Witcombe" userId="a2840d26-4401-46ce-837a-825901afe1b0" providerId="ADAL" clId="{74BA57B1-72E0-450F-90FC-C33FE8544576}" dt="2022-03-08T23:13:04.077" v="334" actId="12"/>
        <pc:sldMkLst>
          <pc:docMk/>
          <pc:sldMk cId="4250458814" sldId="321"/>
        </pc:sldMkLst>
        <pc:spChg chg="mod ord">
          <ac:chgData name="Joseph  Witcombe" userId="a2840d26-4401-46ce-837a-825901afe1b0" providerId="ADAL" clId="{74BA57B1-72E0-450F-90FC-C33FE8544576}" dt="2022-03-08T23:05:02.287" v="282" actId="700"/>
          <ac:spMkLst>
            <pc:docMk/>
            <pc:sldMk cId="4250458814" sldId="321"/>
            <ac:spMk id="5" creationId="{481AA86E-3DC1-4DCA-BC38-33D5B631259A}"/>
          </ac:spMkLst>
        </pc:spChg>
        <pc:spChg chg="mod ord">
          <ac:chgData name="Joseph  Witcombe" userId="a2840d26-4401-46ce-837a-825901afe1b0" providerId="ADAL" clId="{74BA57B1-72E0-450F-90FC-C33FE8544576}" dt="2022-03-08T23:13:04.077" v="334" actId="12"/>
          <ac:spMkLst>
            <pc:docMk/>
            <pc:sldMk cId="4250458814" sldId="321"/>
            <ac:spMk id="6" creationId="{EE1C1393-6558-4322-A1C5-F582FED6201F}"/>
          </ac:spMkLst>
        </pc:spChg>
      </pc:sldChg>
      <pc:sldChg chg="modSp mod modClrScheme chgLayout">
        <pc:chgData name="Joseph  Witcombe" userId="a2840d26-4401-46ce-837a-825901afe1b0" providerId="ADAL" clId="{74BA57B1-72E0-450F-90FC-C33FE8544576}" dt="2022-03-08T23:14:46.445" v="342" actId="20577"/>
        <pc:sldMkLst>
          <pc:docMk/>
          <pc:sldMk cId="2097904520" sldId="324"/>
        </pc:sldMkLst>
        <pc:spChg chg="mod ord">
          <ac:chgData name="Joseph  Witcombe" userId="a2840d26-4401-46ce-837a-825901afe1b0" providerId="ADAL" clId="{74BA57B1-72E0-450F-90FC-C33FE8544576}" dt="2022-03-08T23:12:18.822" v="330" actId="700"/>
          <ac:spMkLst>
            <pc:docMk/>
            <pc:sldMk cId="2097904520" sldId="324"/>
            <ac:spMk id="5" creationId="{481AA86E-3DC1-4DCA-BC38-33D5B631259A}"/>
          </ac:spMkLst>
        </pc:spChg>
        <pc:spChg chg="mod ord">
          <ac:chgData name="Joseph  Witcombe" userId="a2840d26-4401-46ce-837a-825901afe1b0" providerId="ADAL" clId="{74BA57B1-72E0-450F-90FC-C33FE8544576}" dt="2022-03-08T23:14:46.445" v="342" actId="20577"/>
          <ac:spMkLst>
            <pc:docMk/>
            <pc:sldMk cId="2097904520" sldId="324"/>
            <ac:spMk id="6" creationId="{EE1C1393-6558-4322-A1C5-F582FED6201F}"/>
          </ac:spMkLst>
        </pc:spChg>
      </pc:sldChg>
      <pc:sldChg chg="modSp del mod ord modClrScheme chgLayout">
        <pc:chgData name="Joseph  Witcombe" userId="a2840d26-4401-46ce-837a-825901afe1b0" providerId="ADAL" clId="{74BA57B1-72E0-450F-90FC-C33FE8544576}" dt="2022-03-08T23:15:20.613" v="345" actId="2696"/>
        <pc:sldMkLst>
          <pc:docMk/>
          <pc:sldMk cId="3619066894" sldId="325"/>
        </pc:sldMkLst>
        <pc:spChg chg="mod ord">
          <ac:chgData name="Joseph  Witcombe" userId="a2840d26-4401-46ce-837a-825901afe1b0" providerId="ADAL" clId="{74BA57B1-72E0-450F-90FC-C33FE8544576}" dt="2022-03-08T23:12:31.239" v="332" actId="700"/>
          <ac:spMkLst>
            <pc:docMk/>
            <pc:sldMk cId="3619066894" sldId="325"/>
            <ac:spMk id="5" creationId="{481AA86E-3DC1-4DCA-BC38-33D5B631259A}"/>
          </ac:spMkLst>
        </pc:spChg>
        <pc:spChg chg="mod ord">
          <ac:chgData name="Joseph  Witcombe" userId="a2840d26-4401-46ce-837a-825901afe1b0" providerId="ADAL" clId="{74BA57B1-72E0-450F-90FC-C33FE8544576}" dt="2022-03-08T23:12:34.846" v="333" actId="207"/>
          <ac:spMkLst>
            <pc:docMk/>
            <pc:sldMk cId="3619066894" sldId="325"/>
            <ac:spMk id="6" creationId="{EE1C1393-6558-4322-A1C5-F582FED6201F}"/>
          </ac:spMkLst>
        </pc:spChg>
      </pc:sldChg>
      <pc:sldChg chg="addSp delSp modSp mod modClrScheme chgLayout">
        <pc:chgData name="Joseph  Witcombe" userId="a2840d26-4401-46ce-837a-825901afe1b0" providerId="ADAL" clId="{74BA57B1-72E0-450F-90FC-C33FE8544576}" dt="2022-03-08T23:04:31.768" v="281" actId="14100"/>
        <pc:sldMkLst>
          <pc:docMk/>
          <pc:sldMk cId="2097566420" sldId="356"/>
        </pc:sldMkLst>
        <pc:spChg chg="add mod ord">
          <ac:chgData name="Joseph  Witcombe" userId="a2840d26-4401-46ce-837a-825901afe1b0" providerId="ADAL" clId="{74BA57B1-72E0-450F-90FC-C33FE8544576}" dt="2022-03-08T23:04:31.768" v="281" actId="14100"/>
          <ac:spMkLst>
            <pc:docMk/>
            <pc:sldMk cId="2097566420" sldId="356"/>
            <ac:spMk id="2" creationId="{C265E2A2-28EE-4D04-B3A9-263A3A47FA22}"/>
          </ac:spMkLst>
        </pc:spChg>
        <pc:spChg chg="del">
          <ac:chgData name="Joseph  Witcombe" userId="a2840d26-4401-46ce-837a-825901afe1b0" providerId="ADAL" clId="{74BA57B1-72E0-450F-90FC-C33FE8544576}" dt="2022-03-08T22:56:06.810" v="138" actId="478"/>
          <ac:spMkLst>
            <pc:docMk/>
            <pc:sldMk cId="2097566420" sldId="356"/>
            <ac:spMk id="4" creationId="{B27088D0-845E-4D9B-AE67-2D75F839248D}"/>
          </ac:spMkLst>
        </pc:spChg>
        <pc:spChg chg="mod ord">
          <ac:chgData name="Joseph  Witcombe" userId="a2840d26-4401-46ce-837a-825901afe1b0" providerId="ADAL" clId="{74BA57B1-72E0-450F-90FC-C33FE8544576}" dt="2022-03-08T23:03:34.931" v="232" actId="1076"/>
          <ac:spMkLst>
            <pc:docMk/>
            <pc:sldMk cId="2097566420" sldId="356"/>
            <ac:spMk id="5" creationId="{481AA86E-3DC1-4DCA-BC38-33D5B631259A}"/>
          </ac:spMkLst>
        </pc:spChg>
        <pc:spChg chg="mod ord">
          <ac:chgData name="Joseph  Witcombe" userId="a2840d26-4401-46ce-837a-825901afe1b0" providerId="ADAL" clId="{74BA57B1-72E0-450F-90FC-C33FE8544576}" dt="2022-03-08T22:57:04.746" v="144" actId="700"/>
          <ac:spMkLst>
            <pc:docMk/>
            <pc:sldMk cId="2097566420" sldId="356"/>
            <ac:spMk id="6" creationId="{EE1C1393-6558-4322-A1C5-F582FED6201F}"/>
          </ac:spMkLst>
        </pc:spChg>
        <pc:spChg chg="del">
          <ac:chgData name="Joseph  Witcombe" userId="a2840d26-4401-46ce-837a-825901afe1b0" providerId="ADAL" clId="{74BA57B1-72E0-450F-90FC-C33FE8544576}" dt="2022-03-08T22:56:24.141" v="141" actId="478"/>
          <ac:spMkLst>
            <pc:docMk/>
            <pc:sldMk cId="2097566420" sldId="356"/>
            <ac:spMk id="7" creationId="{684C8F51-FC0E-4FFC-9EC8-D7D92433A856}"/>
          </ac:spMkLst>
        </pc:spChg>
        <pc:spChg chg="add del mod">
          <ac:chgData name="Joseph  Witcombe" userId="a2840d26-4401-46ce-837a-825901afe1b0" providerId="ADAL" clId="{74BA57B1-72E0-450F-90FC-C33FE8544576}" dt="2022-03-08T23:01:23.827" v="212" actId="478"/>
          <ac:spMkLst>
            <pc:docMk/>
            <pc:sldMk cId="2097566420" sldId="356"/>
            <ac:spMk id="8" creationId="{82A82AD3-5DC3-4E78-8422-BF5B7F85248B}"/>
          </ac:spMkLst>
        </pc:spChg>
        <pc:spChg chg="add mod">
          <ac:chgData name="Joseph  Witcombe" userId="a2840d26-4401-46ce-837a-825901afe1b0" providerId="ADAL" clId="{74BA57B1-72E0-450F-90FC-C33FE8544576}" dt="2022-03-08T23:04:19.923" v="268" actId="1037"/>
          <ac:spMkLst>
            <pc:docMk/>
            <pc:sldMk cId="2097566420" sldId="356"/>
            <ac:spMk id="9" creationId="{6E9E4468-5B8F-4D84-8C44-9BEB8E2AF13A}"/>
          </ac:spMkLst>
        </pc:spChg>
      </pc:sldChg>
      <pc:sldChg chg="modSp mod modClrScheme chgLayout">
        <pc:chgData name="Joseph  Witcombe" userId="a2840d26-4401-46ce-837a-825901afe1b0" providerId="ADAL" clId="{74BA57B1-72E0-450F-90FC-C33FE8544576}" dt="2022-03-08T23:06:18.413" v="289" actId="113"/>
        <pc:sldMkLst>
          <pc:docMk/>
          <pc:sldMk cId="2170912879" sldId="359"/>
        </pc:sldMkLst>
        <pc:spChg chg="mod ord">
          <ac:chgData name="Joseph  Witcombe" userId="a2840d26-4401-46ce-837a-825901afe1b0" providerId="ADAL" clId="{74BA57B1-72E0-450F-90FC-C33FE8544576}" dt="2022-03-08T23:06:18.413" v="289" actId="113"/>
          <ac:spMkLst>
            <pc:docMk/>
            <pc:sldMk cId="2170912879" sldId="359"/>
            <ac:spMk id="5" creationId="{481AA86E-3DC1-4DCA-BC38-33D5B631259A}"/>
          </ac:spMkLst>
        </pc:spChg>
        <pc:spChg chg="mod ord">
          <ac:chgData name="Joseph  Witcombe" userId="a2840d26-4401-46ce-837a-825901afe1b0" providerId="ADAL" clId="{74BA57B1-72E0-450F-90FC-C33FE8544576}" dt="2022-03-08T23:06:03.218" v="287" actId="207"/>
          <ac:spMkLst>
            <pc:docMk/>
            <pc:sldMk cId="2170912879" sldId="359"/>
            <ac:spMk id="6" creationId="{EE1C1393-6558-4322-A1C5-F582FED6201F}"/>
          </ac:spMkLst>
        </pc:spChg>
      </pc:sldChg>
      <pc:sldChg chg="addSp delSp modSp mod chgLayout">
        <pc:chgData name="Joseph  Witcombe" userId="a2840d26-4401-46ce-837a-825901afe1b0" providerId="ADAL" clId="{74BA57B1-72E0-450F-90FC-C33FE8544576}" dt="2022-03-08T23:07:47.259" v="300" actId="1076"/>
        <pc:sldMkLst>
          <pc:docMk/>
          <pc:sldMk cId="1347391900" sldId="360"/>
        </pc:sldMkLst>
        <pc:spChg chg="add del mod ord">
          <ac:chgData name="Joseph  Witcombe" userId="a2840d26-4401-46ce-837a-825901afe1b0" providerId="ADAL" clId="{74BA57B1-72E0-450F-90FC-C33FE8544576}" dt="2022-03-08T23:06:43.067" v="291" actId="478"/>
          <ac:spMkLst>
            <pc:docMk/>
            <pc:sldMk cId="1347391900" sldId="360"/>
            <ac:spMk id="2" creationId="{3B0AD6AA-DF5B-411F-B1AB-391D3C0C2747}"/>
          </ac:spMkLst>
        </pc:spChg>
        <pc:spChg chg="mod">
          <ac:chgData name="Joseph  Witcombe" userId="a2840d26-4401-46ce-837a-825901afe1b0" providerId="ADAL" clId="{74BA57B1-72E0-450F-90FC-C33FE8544576}" dt="2022-03-08T23:07:47.259" v="300" actId="1076"/>
          <ac:spMkLst>
            <pc:docMk/>
            <pc:sldMk cId="1347391900" sldId="360"/>
            <ac:spMk id="4" creationId="{B27088D0-845E-4D9B-AE67-2D75F839248D}"/>
          </ac:spMkLst>
        </pc:spChg>
        <pc:spChg chg="mod ord">
          <ac:chgData name="Joseph  Witcombe" userId="a2840d26-4401-46ce-837a-825901afe1b0" providerId="ADAL" clId="{74BA57B1-72E0-450F-90FC-C33FE8544576}" dt="2022-03-08T23:06:39.189" v="290" actId="700"/>
          <ac:spMkLst>
            <pc:docMk/>
            <pc:sldMk cId="1347391900" sldId="360"/>
            <ac:spMk id="5" creationId="{481AA86E-3DC1-4DCA-BC38-33D5B631259A}"/>
          </ac:spMkLst>
        </pc:spChg>
        <pc:spChg chg="mod ord">
          <ac:chgData name="Joseph  Witcombe" userId="a2840d26-4401-46ce-837a-825901afe1b0" providerId="ADAL" clId="{74BA57B1-72E0-450F-90FC-C33FE8544576}" dt="2022-03-08T23:07:28.735" v="297" actId="255"/>
          <ac:spMkLst>
            <pc:docMk/>
            <pc:sldMk cId="1347391900" sldId="360"/>
            <ac:spMk id="6" creationId="{EE1C1393-6558-4322-A1C5-F582FED6201F}"/>
          </ac:spMkLst>
        </pc:spChg>
        <pc:spChg chg="mod">
          <ac:chgData name="Joseph  Witcombe" userId="a2840d26-4401-46ce-837a-825901afe1b0" providerId="ADAL" clId="{74BA57B1-72E0-450F-90FC-C33FE8544576}" dt="2022-03-08T23:07:43.520" v="299" actId="1076"/>
          <ac:spMkLst>
            <pc:docMk/>
            <pc:sldMk cId="1347391900" sldId="360"/>
            <ac:spMk id="7" creationId="{684C8F51-FC0E-4FFC-9EC8-D7D92433A856}"/>
          </ac:spMkLst>
        </pc:spChg>
      </pc:sldChg>
      <pc:sldMasterChg chg="addSldLayout modSldLayout">
        <pc:chgData name="Joseph  Witcombe" userId="a2840d26-4401-46ce-837a-825901afe1b0" providerId="ADAL" clId="{74BA57B1-72E0-450F-90FC-C33FE8544576}" dt="2022-03-08T23:09:37.057" v="314"/>
        <pc:sldMasterMkLst>
          <pc:docMk/>
          <pc:sldMasterMk cId="0" sldId="2147483648"/>
        </pc:sldMasterMkLst>
        <pc:sldLayoutChg chg="delSp modSp add mod modTransition setBg">
          <pc:chgData name="Joseph  Witcombe" userId="a2840d26-4401-46ce-837a-825901afe1b0" providerId="ADAL" clId="{74BA57B1-72E0-450F-90FC-C33FE8544576}" dt="2022-03-08T22:52:16.593" v="51" actId="207"/>
          <pc:sldLayoutMkLst>
            <pc:docMk/>
            <pc:sldMasterMk cId="0" sldId="2147483648"/>
            <pc:sldLayoutMk cId="3161205989" sldId="2147483654"/>
          </pc:sldLayoutMkLst>
          <pc:spChg chg="mod">
            <ac:chgData name="Joseph  Witcombe" userId="a2840d26-4401-46ce-837a-825901afe1b0" providerId="ADAL" clId="{74BA57B1-72E0-450F-90FC-C33FE8544576}" dt="2022-03-08T22:50:45.968" v="46" actId="207"/>
            <ac:spMkLst>
              <pc:docMk/>
              <pc:sldMasterMk cId="0" sldId="2147483648"/>
              <pc:sldLayoutMk cId="3161205989" sldId="2147483654"/>
              <ac:spMk id="3" creationId="{D3670E21-F842-4177-AEBF-3F426D9AA292}"/>
            </ac:spMkLst>
          </pc:spChg>
          <pc:spChg chg="mod">
            <ac:chgData name="Joseph  Witcombe" userId="a2840d26-4401-46ce-837a-825901afe1b0" providerId="ADAL" clId="{74BA57B1-72E0-450F-90FC-C33FE8544576}" dt="2022-03-08T22:50:07.294" v="45" actId="207"/>
            <ac:spMkLst>
              <pc:docMk/>
              <pc:sldMasterMk cId="0" sldId="2147483648"/>
              <pc:sldLayoutMk cId="3161205989" sldId="2147483654"/>
              <ac:spMk id="4" creationId="{923AF37F-C9D1-44AC-80A8-678E232AF90F}"/>
            </ac:spMkLst>
          </pc:spChg>
          <pc:spChg chg="mod">
            <ac:chgData name="Joseph  Witcombe" userId="a2840d26-4401-46ce-837a-825901afe1b0" providerId="ADAL" clId="{74BA57B1-72E0-450F-90FC-C33FE8544576}" dt="2022-03-08T22:52:16.593" v="51" actId="207"/>
            <ac:spMkLst>
              <pc:docMk/>
              <pc:sldMasterMk cId="0" sldId="2147483648"/>
              <pc:sldLayoutMk cId="3161205989" sldId="2147483654"/>
              <ac:spMk id="7" creationId="{0EC57FFC-BDEE-4367-B06A-7478AFFF4241}"/>
            </ac:spMkLst>
          </pc:spChg>
          <pc:spChg chg="del">
            <ac:chgData name="Joseph  Witcombe" userId="a2840d26-4401-46ce-837a-825901afe1b0" providerId="ADAL" clId="{74BA57B1-72E0-450F-90FC-C33FE8544576}" dt="2022-03-08T22:49:09.177" v="1" actId="478"/>
            <ac:spMkLst>
              <pc:docMk/>
              <pc:sldMasterMk cId="0" sldId="2147483648"/>
              <pc:sldLayoutMk cId="3161205989" sldId="2147483654"/>
              <ac:spMk id="11" creationId="{F24FE441-0B22-4678-B910-B37764C77CEA}"/>
            </ac:spMkLst>
          </pc:spChg>
          <pc:cxnChg chg="mod ord">
            <ac:chgData name="Joseph  Witcombe" userId="a2840d26-4401-46ce-837a-825901afe1b0" providerId="ADAL" clId="{74BA57B1-72E0-450F-90FC-C33FE8544576}" dt="2022-03-08T22:51:28.852" v="49" actId="208"/>
            <ac:cxnSpMkLst>
              <pc:docMk/>
              <pc:sldMasterMk cId="0" sldId="2147483648"/>
              <pc:sldLayoutMk cId="3161205989" sldId="2147483654"/>
              <ac:cxnSpMk id="8" creationId="{07FD8F8D-92FB-4CF4-89CF-354E1990387C}"/>
            </ac:cxnSpMkLst>
          </pc:cxnChg>
        </pc:sldLayoutChg>
        <pc:sldLayoutChg chg="delSp modSp add mod modTransition">
          <pc:chgData name="Joseph  Witcombe" userId="a2840d26-4401-46ce-837a-825901afe1b0" providerId="ADAL" clId="{74BA57B1-72E0-450F-90FC-C33FE8544576}" dt="2022-03-08T22:52:49.128" v="79" actId="14100"/>
          <pc:sldLayoutMkLst>
            <pc:docMk/>
            <pc:sldMasterMk cId="0" sldId="2147483648"/>
            <pc:sldLayoutMk cId="3043031816" sldId="2147483655"/>
          </pc:sldLayoutMkLst>
          <pc:spChg chg="mod">
            <ac:chgData name="Joseph  Witcombe" userId="a2840d26-4401-46ce-837a-825901afe1b0" providerId="ADAL" clId="{74BA57B1-72E0-450F-90FC-C33FE8544576}" dt="2022-03-08T22:52:49.128" v="79" actId="14100"/>
            <ac:spMkLst>
              <pc:docMk/>
              <pc:sldMasterMk cId="0" sldId="2147483648"/>
              <pc:sldLayoutMk cId="3043031816" sldId="2147483655"/>
              <ac:spMk id="3" creationId="{D3670E21-F842-4177-AEBF-3F426D9AA292}"/>
            </ac:spMkLst>
          </pc:spChg>
          <pc:spChg chg="mod">
            <ac:chgData name="Joseph  Witcombe" userId="a2840d26-4401-46ce-837a-825901afe1b0" providerId="ADAL" clId="{74BA57B1-72E0-450F-90FC-C33FE8544576}" dt="2022-03-08T22:52:49.128" v="79" actId="14100"/>
            <ac:spMkLst>
              <pc:docMk/>
              <pc:sldMasterMk cId="0" sldId="2147483648"/>
              <pc:sldLayoutMk cId="3043031816" sldId="2147483655"/>
              <ac:spMk id="4" creationId="{923AF37F-C9D1-44AC-80A8-678E232AF90F}"/>
            </ac:spMkLst>
          </pc:spChg>
          <pc:spChg chg="del">
            <ac:chgData name="Joseph  Witcombe" userId="a2840d26-4401-46ce-837a-825901afe1b0" providerId="ADAL" clId="{74BA57B1-72E0-450F-90FC-C33FE8544576}" dt="2022-03-08T22:52:28.054" v="54" actId="478"/>
            <ac:spMkLst>
              <pc:docMk/>
              <pc:sldMasterMk cId="0" sldId="2147483648"/>
              <pc:sldLayoutMk cId="3043031816" sldId="2147483655"/>
              <ac:spMk id="7" creationId="{0EC57FFC-BDEE-4367-B06A-7478AFFF4241}"/>
            </ac:spMkLst>
          </pc:spChg>
          <pc:cxnChg chg="del">
            <ac:chgData name="Joseph  Witcombe" userId="a2840d26-4401-46ce-837a-825901afe1b0" providerId="ADAL" clId="{74BA57B1-72E0-450F-90FC-C33FE8544576}" dt="2022-03-08T22:52:24.027" v="53" actId="478"/>
            <ac:cxnSpMkLst>
              <pc:docMk/>
              <pc:sldMasterMk cId="0" sldId="2147483648"/>
              <pc:sldLayoutMk cId="3043031816" sldId="2147483655"/>
              <ac:cxnSpMk id="8" creationId="{07FD8F8D-92FB-4CF4-89CF-354E1990387C}"/>
            </ac:cxnSpMkLst>
          </pc:cxnChg>
        </pc:sldLayoutChg>
        <pc:sldLayoutChg chg="addSp delSp modSp add mod modTransition setBg">
          <pc:chgData name="Joseph  Witcombe" userId="a2840d26-4401-46ce-837a-825901afe1b0" providerId="ADAL" clId="{74BA57B1-72E0-450F-90FC-C33FE8544576}" dt="2022-03-08T23:04:08.144" v="252" actId="1038"/>
          <pc:sldLayoutMkLst>
            <pc:docMk/>
            <pc:sldMasterMk cId="0" sldId="2147483648"/>
            <pc:sldLayoutMk cId="589304320" sldId="2147483656"/>
          </pc:sldLayoutMkLst>
          <pc:spChg chg="add mod ord">
            <ac:chgData name="Joseph  Witcombe" userId="a2840d26-4401-46ce-837a-825901afe1b0" providerId="ADAL" clId="{74BA57B1-72E0-450F-90FC-C33FE8544576}" dt="2022-03-08T22:59:49.832" v="165" actId="2085"/>
            <ac:spMkLst>
              <pc:docMk/>
              <pc:sldMasterMk cId="0" sldId="2147483648"/>
              <pc:sldLayoutMk cId="589304320" sldId="2147483656"/>
              <ac:spMk id="2" creationId="{3E025E26-65A7-4B29-8014-286B5309E43F}"/>
            </ac:spMkLst>
          </pc:spChg>
          <pc:spChg chg="mod">
            <ac:chgData name="Joseph  Witcombe" userId="a2840d26-4401-46ce-837a-825901afe1b0" providerId="ADAL" clId="{74BA57B1-72E0-450F-90FC-C33FE8544576}" dt="2022-03-08T23:01:09.576" v="210" actId="14100"/>
            <ac:spMkLst>
              <pc:docMk/>
              <pc:sldMasterMk cId="0" sldId="2147483648"/>
              <pc:sldLayoutMk cId="589304320" sldId="2147483656"/>
              <ac:spMk id="3" creationId="{D3670E21-F842-4177-AEBF-3F426D9AA292}"/>
            </ac:spMkLst>
          </pc:spChg>
          <pc:spChg chg="mod">
            <ac:chgData name="Joseph  Witcombe" userId="a2840d26-4401-46ce-837a-825901afe1b0" providerId="ADAL" clId="{74BA57B1-72E0-450F-90FC-C33FE8544576}" dt="2022-03-08T23:01:09.576" v="210" actId="14100"/>
            <ac:spMkLst>
              <pc:docMk/>
              <pc:sldMasterMk cId="0" sldId="2147483648"/>
              <pc:sldLayoutMk cId="589304320" sldId="2147483656"/>
              <ac:spMk id="4" creationId="{923AF37F-C9D1-44AC-80A8-678E232AF90F}"/>
            </ac:spMkLst>
          </pc:spChg>
          <pc:spChg chg="add mod">
            <ac:chgData name="Joseph  Witcombe" userId="a2840d26-4401-46ce-837a-825901afe1b0" providerId="ADAL" clId="{74BA57B1-72E0-450F-90FC-C33FE8544576}" dt="2022-03-08T23:04:08.144" v="252" actId="1038"/>
            <ac:spMkLst>
              <pc:docMk/>
              <pc:sldMasterMk cId="0" sldId="2147483648"/>
              <pc:sldLayoutMk cId="589304320" sldId="2147483656"/>
              <ac:spMk id="5" creationId="{7D895517-B87F-4701-BEE6-FC1325D2C842}"/>
            </ac:spMkLst>
          </pc:spChg>
          <pc:spChg chg="add del mod">
            <ac:chgData name="Joseph  Witcombe" userId="a2840d26-4401-46ce-837a-825901afe1b0" providerId="ADAL" clId="{74BA57B1-72E0-450F-90FC-C33FE8544576}" dt="2022-03-08T22:57:28.329" v="146" actId="478"/>
            <ac:spMkLst>
              <pc:docMk/>
              <pc:sldMasterMk cId="0" sldId="2147483648"/>
              <pc:sldLayoutMk cId="589304320" sldId="2147483656"/>
              <ac:spMk id="6" creationId="{2FA0C1D7-CAAF-4038-9522-68733F6DA7D6}"/>
            </ac:spMkLst>
          </pc:spChg>
          <pc:spChg chg="add mod ord">
            <ac:chgData name="Joseph  Witcombe" userId="a2840d26-4401-46ce-837a-825901afe1b0" providerId="ADAL" clId="{74BA57B1-72E0-450F-90FC-C33FE8544576}" dt="2022-03-08T23:03:20.093" v="230" actId="20577"/>
            <ac:spMkLst>
              <pc:docMk/>
              <pc:sldMasterMk cId="0" sldId="2147483648"/>
              <pc:sldLayoutMk cId="589304320" sldId="2147483656"/>
              <ac:spMk id="7" creationId="{FAB6E9EE-1EF4-49C3-8A60-76FBB6A2DEC7}"/>
            </ac:spMkLst>
          </pc:spChg>
          <pc:spChg chg="add del mod">
            <ac:chgData name="Joseph  Witcombe" userId="a2840d26-4401-46ce-837a-825901afe1b0" providerId="ADAL" clId="{74BA57B1-72E0-450F-90FC-C33FE8544576}" dt="2022-03-08T23:01:41.131" v="213" actId="478"/>
            <ac:spMkLst>
              <pc:docMk/>
              <pc:sldMasterMk cId="0" sldId="2147483648"/>
              <pc:sldLayoutMk cId="589304320" sldId="2147483656"/>
              <ac:spMk id="8" creationId="{2816870F-C437-4322-9EEC-91E9470AD4DC}"/>
            </ac:spMkLst>
          </pc:spChg>
          <pc:spChg chg="add del mod">
            <ac:chgData name="Joseph  Witcombe" userId="a2840d26-4401-46ce-837a-825901afe1b0" providerId="ADAL" clId="{74BA57B1-72E0-450F-90FC-C33FE8544576}" dt="2022-03-08T23:02:56.437" v="226"/>
            <ac:spMkLst>
              <pc:docMk/>
              <pc:sldMasterMk cId="0" sldId="2147483648"/>
              <pc:sldLayoutMk cId="589304320" sldId="2147483656"/>
              <ac:spMk id="9" creationId="{9EF9A791-5A49-486A-A0B5-874C7655AC0F}"/>
            </ac:spMkLst>
          </pc:spChg>
        </pc:sldLayoutChg>
        <pc:sldLayoutChg chg="add mod modTransition setBg">
          <pc:chgData name="Joseph  Witcombe" userId="a2840d26-4401-46ce-837a-825901afe1b0" providerId="ADAL" clId="{74BA57B1-72E0-450F-90FC-C33FE8544576}" dt="2022-03-08T23:09:37.057" v="314"/>
          <pc:sldLayoutMkLst>
            <pc:docMk/>
            <pc:sldMasterMk cId="0" sldId="2147483648"/>
            <pc:sldLayoutMk cId="232052708" sldId="2147483657"/>
          </pc:sldLayoutMkLst>
        </pc:sldLayoutChg>
      </pc:sldMasterChg>
    </pc:docChg>
  </pc:docChgLst>
  <pc:docChgLst>
    <pc:chgData name="Joseph  Witcombe" userId="S::joseph@purplebeard.co.uk::a2840d26-4401-46ce-837a-825901afe1b0" providerId="AD" clId="Web-{3E15598F-9E58-ADAE-6A3B-036EB4270B41}"/>
    <pc:docChg chg="modSld">
      <pc:chgData name="Joseph  Witcombe" userId="S::joseph@purplebeard.co.uk::a2840d26-4401-46ce-837a-825901afe1b0" providerId="AD" clId="Web-{3E15598F-9E58-ADAE-6A3B-036EB4270B41}" dt="2022-03-08T08:40:26.294" v="1" actId="20577"/>
      <pc:docMkLst>
        <pc:docMk/>
      </pc:docMkLst>
      <pc:sldChg chg="modSp">
        <pc:chgData name="Joseph  Witcombe" userId="S::joseph@purplebeard.co.uk::a2840d26-4401-46ce-837a-825901afe1b0" providerId="AD" clId="Web-{3E15598F-9E58-ADAE-6A3B-036EB4270B41}" dt="2022-03-08T08:40:26.294" v="1" actId="20577"/>
        <pc:sldMkLst>
          <pc:docMk/>
          <pc:sldMk cId="3028111047" sldId="306"/>
        </pc:sldMkLst>
        <pc:spChg chg="mod">
          <ac:chgData name="Joseph  Witcombe" userId="S::joseph@purplebeard.co.uk::a2840d26-4401-46ce-837a-825901afe1b0" providerId="AD" clId="Web-{3E15598F-9E58-ADAE-6A3B-036EB4270B41}" dt="2022-03-08T08:40:26.294" v="1" actId="20577"/>
          <ac:spMkLst>
            <pc:docMk/>
            <pc:sldMk cId="3028111047" sldId="306"/>
            <ac:spMk id="6" creationId="{EE1C1393-6558-4322-A1C5-F582FED6201F}"/>
          </ac:spMkLst>
        </pc:spChg>
      </pc:sldChg>
    </pc:docChg>
  </pc:docChgLst>
  <pc:docChgLst>
    <pc:chgData name="Joseph  Witcombe" userId="S::joseph@purplebeard.co.uk::a2840d26-4401-46ce-837a-825901afe1b0" providerId="AD" clId="Web-{1067C01B-8494-3229-11F8-5855EF2A5BBE}"/>
    <pc:docChg chg="addSld modSld sldOrd">
      <pc:chgData name="Joseph  Witcombe" userId="S::joseph@purplebeard.co.uk::a2840d26-4401-46ce-837a-825901afe1b0" providerId="AD" clId="Web-{1067C01B-8494-3229-11F8-5855EF2A5BBE}" dt="2022-03-16T19:19:01.382" v="1042" actId="20577"/>
      <pc:docMkLst>
        <pc:docMk/>
      </pc:docMkLst>
      <pc:sldChg chg="modSp">
        <pc:chgData name="Joseph  Witcombe" userId="S::joseph@purplebeard.co.uk::a2840d26-4401-46ce-837a-825901afe1b0" providerId="AD" clId="Web-{1067C01B-8494-3229-11F8-5855EF2A5BBE}" dt="2022-03-16T17:22:02.336" v="840" actId="20577"/>
        <pc:sldMkLst>
          <pc:docMk/>
          <pc:sldMk cId="347320070" sldId="304"/>
        </pc:sldMkLst>
        <pc:spChg chg="mod">
          <ac:chgData name="Joseph  Witcombe" userId="S::joseph@purplebeard.co.uk::a2840d26-4401-46ce-837a-825901afe1b0" providerId="AD" clId="Web-{1067C01B-8494-3229-11F8-5855EF2A5BBE}" dt="2022-03-16T15:10:51.829" v="9" actId="20577"/>
          <ac:spMkLst>
            <pc:docMk/>
            <pc:sldMk cId="347320070" sldId="304"/>
            <ac:spMk id="5" creationId="{481AA86E-3DC1-4DCA-BC38-33D5B631259A}"/>
          </ac:spMkLst>
        </pc:spChg>
        <pc:spChg chg="mod">
          <ac:chgData name="Joseph  Witcombe" userId="S::joseph@purplebeard.co.uk::a2840d26-4401-46ce-837a-825901afe1b0" providerId="AD" clId="Web-{1067C01B-8494-3229-11F8-5855EF2A5BBE}" dt="2022-03-16T17:22:02.336" v="840" actId="20577"/>
          <ac:spMkLst>
            <pc:docMk/>
            <pc:sldMk cId="347320070" sldId="304"/>
            <ac:spMk id="6" creationId="{EE1C1393-6558-4322-A1C5-F582FED6201F}"/>
          </ac:spMkLst>
        </pc:spChg>
      </pc:sldChg>
      <pc:sldChg chg="modSp">
        <pc:chgData name="Joseph  Witcombe" userId="S::joseph@purplebeard.co.uk::a2840d26-4401-46ce-837a-825901afe1b0" providerId="AD" clId="Web-{1067C01B-8494-3229-11F8-5855EF2A5BBE}" dt="2022-03-16T17:13:55.105" v="819" actId="20577"/>
        <pc:sldMkLst>
          <pc:docMk/>
          <pc:sldMk cId="3028111047" sldId="306"/>
        </pc:sldMkLst>
        <pc:spChg chg="mod">
          <ac:chgData name="Joseph  Witcombe" userId="S::joseph@purplebeard.co.uk::a2840d26-4401-46ce-837a-825901afe1b0" providerId="AD" clId="Web-{1067C01B-8494-3229-11F8-5855EF2A5BBE}" dt="2022-03-16T17:13:55.105" v="819" actId="20577"/>
          <ac:spMkLst>
            <pc:docMk/>
            <pc:sldMk cId="3028111047" sldId="306"/>
            <ac:spMk id="5" creationId="{481AA86E-3DC1-4DCA-BC38-33D5B631259A}"/>
          </ac:spMkLst>
        </pc:spChg>
      </pc:sldChg>
      <pc:sldChg chg="modSp">
        <pc:chgData name="Joseph  Witcombe" userId="S::joseph@purplebeard.co.uk::a2840d26-4401-46ce-837a-825901afe1b0" providerId="AD" clId="Web-{1067C01B-8494-3229-11F8-5855EF2A5BBE}" dt="2022-03-16T17:25:46.576" v="872" actId="20577"/>
        <pc:sldMkLst>
          <pc:docMk/>
          <pc:sldMk cId="3369513202" sldId="307"/>
        </pc:sldMkLst>
        <pc:spChg chg="mod">
          <ac:chgData name="Joseph  Witcombe" userId="S::joseph@purplebeard.co.uk::a2840d26-4401-46ce-837a-825901afe1b0" providerId="AD" clId="Web-{1067C01B-8494-3229-11F8-5855EF2A5BBE}" dt="2022-03-16T15:44:07.807" v="297" actId="20577"/>
          <ac:spMkLst>
            <pc:docMk/>
            <pc:sldMk cId="3369513202" sldId="307"/>
            <ac:spMk id="5" creationId="{481AA86E-3DC1-4DCA-BC38-33D5B631259A}"/>
          </ac:spMkLst>
        </pc:spChg>
        <pc:spChg chg="mod">
          <ac:chgData name="Joseph  Witcombe" userId="S::joseph@purplebeard.co.uk::a2840d26-4401-46ce-837a-825901afe1b0" providerId="AD" clId="Web-{1067C01B-8494-3229-11F8-5855EF2A5BBE}" dt="2022-03-16T17:25:46.576" v="872" actId="20577"/>
          <ac:spMkLst>
            <pc:docMk/>
            <pc:sldMk cId="3369513202" sldId="307"/>
            <ac:spMk id="6" creationId="{EE1C1393-6558-4322-A1C5-F582FED6201F}"/>
          </ac:spMkLst>
        </pc:spChg>
      </pc:sldChg>
      <pc:sldChg chg="modSp">
        <pc:chgData name="Joseph  Witcombe" userId="S::joseph@purplebeard.co.uk::a2840d26-4401-46ce-837a-825901afe1b0" providerId="AD" clId="Web-{1067C01B-8494-3229-11F8-5855EF2A5BBE}" dt="2022-03-16T17:32:42.929" v="924" actId="20577"/>
        <pc:sldMkLst>
          <pc:docMk/>
          <pc:sldMk cId="3153982190" sldId="308"/>
        </pc:sldMkLst>
        <pc:spChg chg="mod">
          <ac:chgData name="Joseph  Witcombe" userId="S::joseph@purplebeard.co.uk::a2840d26-4401-46ce-837a-825901afe1b0" providerId="AD" clId="Web-{1067C01B-8494-3229-11F8-5855EF2A5BBE}" dt="2022-03-16T17:14:29.544" v="829" actId="20577"/>
          <ac:spMkLst>
            <pc:docMk/>
            <pc:sldMk cId="3153982190" sldId="308"/>
            <ac:spMk id="5" creationId="{481AA86E-3DC1-4DCA-BC38-33D5B631259A}"/>
          </ac:spMkLst>
        </pc:spChg>
        <pc:spChg chg="mod">
          <ac:chgData name="Joseph  Witcombe" userId="S::joseph@purplebeard.co.uk::a2840d26-4401-46ce-837a-825901afe1b0" providerId="AD" clId="Web-{1067C01B-8494-3229-11F8-5855EF2A5BBE}" dt="2022-03-16T17:32:06.225" v="920" actId="20577"/>
          <ac:spMkLst>
            <pc:docMk/>
            <pc:sldMk cId="3153982190" sldId="308"/>
            <ac:spMk id="6" creationId="{EE1C1393-6558-4322-A1C5-F582FED6201F}"/>
          </ac:spMkLst>
        </pc:spChg>
        <pc:spChg chg="mod">
          <ac:chgData name="Joseph  Witcombe" userId="S::joseph@purplebeard.co.uk::a2840d26-4401-46ce-837a-825901afe1b0" providerId="AD" clId="Web-{1067C01B-8494-3229-11F8-5855EF2A5BBE}" dt="2022-03-16T17:32:42.929" v="924" actId="20577"/>
          <ac:spMkLst>
            <pc:docMk/>
            <pc:sldMk cId="3153982190" sldId="308"/>
            <ac:spMk id="7" creationId="{2C26C257-50BF-401E-A182-B1789E037D44}"/>
          </ac:spMkLst>
        </pc:spChg>
      </pc:sldChg>
      <pc:sldChg chg="modSp">
        <pc:chgData name="Joseph  Witcombe" userId="S::joseph@purplebeard.co.uk::a2840d26-4401-46ce-837a-825901afe1b0" providerId="AD" clId="Web-{1067C01B-8494-3229-11F8-5855EF2A5BBE}" dt="2022-03-16T17:22:41.555" v="842" actId="20577"/>
        <pc:sldMkLst>
          <pc:docMk/>
          <pc:sldMk cId="922629678" sldId="310"/>
        </pc:sldMkLst>
        <pc:spChg chg="mod">
          <ac:chgData name="Joseph  Witcombe" userId="S::joseph@purplebeard.co.uk::a2840d26-4401-46ce-837a-825901afe1b0" providerId="AD" clId="Web-{1067C01B-8494-3229-11F8-5855EF2A5BBE}" dt="2022-03-16T17:22:41.555" v="842" actId="20577"/>
          <ac:spMkLst>
            <pc:docMk/>
            <pc:sldMk cId="922629678" sldId="310"/>
            <ac:spMk id="6" creationId="{EE1C1393-6558-4322-A1C5-F582FED6201F}"/>
          </ac:spMkLst>
        </pc:spChg>
      </pc:sldChg>
      <pc:sldChg chg="addSp delSp modSp">
        <pc:chgData name="Joseph  Witcombe" userId="S::joseph@purplebeard.co.uk::a2840d26-4401-46ce-837a-825901afe1b0" providerId="AD" clId="Web-{1067C01B-8494-3229-11F8-5855EF2A5BBE}" dt="2022-03-16T17:36:32.372" v="938" actId="20577"/>
        <pc:sldMkLst>
          <pc:docMk/>
          <pc:sldMk cId="889156896" sldId="311"/>
        </pc:sldMkLst>
        <pc:spChg chg="add del">
          <ac:chgData name="Joseph  Witcombe" userId="S::joseph@purplebeard.co.uk::a2840d26-4401-46ce-837a-825901afe1b0" providerId="AD" clId="Web-{1067C01B-8494-3229-11F8-5855EF2A5BBE}" dt="2022-03-16T17:15:59.374" v="837"/>
          <ac:spMkLst>
            <pc:docMk/>
            <pc:sldMk cId="889156896" sldId="311"/>
            <ac:spMk id="2" creationId="{3D2799C2-EC4D-4673-A494-42FCEA67AD15}"/>
          </ac:spMkLst>
        </pc:spChg>
        <pc:spChg chg="mod">
          <ac:chgData name="Joseph  Witcombe" userId="S::joseph@purplebeard.co.uk::a2840d26-4401-46ce-837a-825901afe1b0" providerId="AD" clId="Web-{1067C01B-8494-3229-11F8-5855EF2A5BBE}" dt="2022-03-16T17:15:13.435" v="831" actId="20577"/>
          <ac:spMkLst>
            <pc:docMk/>
            <pc:sldMk cId="889156896" sldId="311"/>
            <ac:spMk id="5" creationId="{481AA86E-3DC1-4DCA-BC38-33D5B631259A}"/>
          </ac:spMkLst>
        </pc:spChg>
        <pc:spChg chg="mod">
          <ac:chgData name="Joseph  Witcombe" userId="S::joseph@purplebeard.co.uk::a2840d26-4401-46ce-837a-825901afe1b0" providerId="AD" clId="Web-{1067C01B-8494-3229-11F8-5855EF2A5BBE}" dt="2022-03-16T17:36:32.372" v="938" actId="20577"/>
          <ac:spMkLst>
            <pc:docMk/>
            <pc:sldMk cId="889156896" sldId="311"/>
            <ac:spMk id="6" creationId="{EE1C1393-6558-4322-A1C5-F582FED6201F}"/>
          </ac:spMkLst>
        </pc:spChg>
      </pc:sldChg>
      <pc:sldChg chg="modSp">
        <pc:chgData name="Joseph  Witcombe" userId="S::joseph@purplebeard.co.uk::a2840d26-4401-46ce-837a-825901afe1b0" providerId="AD" clId="Web-{1067C01B-8494-3229-11F8-5855EF2A5BBE}" dt="2022-03-16T17:27:02.484" v="881" actId="20577"/>
        <pc:sldMkLst>
          <pc:docMk/>
          <pc:sldMk cId="4040370644" sldId="314"/>
        </pc:sldMkLst>
        <pc:spChg chg="mod">
          <ac:chgData name="Joseph  Witcombe" userId="S::joseph@purplebeard.co.uk::a2840d26-4401-46ce-837a-825901afe1b0" providerId="AD" clId="Web-{1067C01B-8494-3229-11F8-5855EF2A5BBE}" dt="2022-03-16T16:57:15.833" v="620" actId="20577"/>
          <ac:spMkLst>
            <pc:docMk/>
            <pc:sldMk cId="4040370644" sldId="314"/>
            <ac:spMk id="5" creationId="{481AA86E-3DC1-4DCA-BC38-33D5B631259A}"/>
          </ac:spMkLst>
        </pc:spChg>
        <pc:spChg chg="mod">
          <ac:chgData name="Joseph  Witcombe" userId="S::joseph@purplebeard.co.uk::a2840d26-4401-46ce-837a-825901afe1b0" providerId="AD" clId="Web-{1067C01B-8494-3229-11F8-5855EF2A5BBE}" dt="2022-03-16T17:27:02.484" v="881" actId="20577"/>
          <ac:spMkLst>
            <pc:docMk/>
            <pc:sldMk cId="4040370644" sldId="314"/>
            <ac:spMk id="6" creationId="{EE1C1393-6558-4322-A1C5-F582FED6201F}"/>
          </ac:spMkLst>
        </pc:spChg>
      </pc:sldChg>
      <pc:sldChg chg="modSp">
        <pc:chgData name="Joseph  Witcombe" userId="S::joseph@purplebeard.co.uk::a2840d26-4401-46ce-837a-825901afe1b0" providerId="AD" clId="Web-{1067C01B-8494-3229-11F8-5855EF2A5BBE}" dt="2022-03-16T17:29:05.771" v="908" actId="20577"/>
        <pc:sldMkLst>
          <pc:docMk/>
          <pc:sldMk cId="3824667196" sldId="316"/>
        </pc:sldMkLst>
        <pc:spChg chg="mod">
          <ac:chgData name="Joseph  Witcombe" userId="S::joseph@purplebeard.co.uk::a2840d26-4401-46ce-837a-825901afe1b0" providerId="AD" clId="Web-{1067C01B-8494-3229-11F8-5855EF2A5BBE}" dt="2022-03-16T17:05:32.890" v="715" actId="20577"/>
          <ac:spMkLst>
            <pc:docMk/>
            <pc:sldMk cId="3824667196" sldId="316"/>
            <ac:spMk id="5" creationId="{481AA86E-3DC1-4DCA-BC38-33D5B631259A}"/>
          </ac:spMkLst>
        </pc:spChg>
        <pc:spChg chg="mod">
          <ac:chgData name="Joseph  Witcombe" userId="S::joseph@purplebeard.co.uk::a2840d26-4401-46ce-837a-825901afe1b0" providerId="AD" clId="Web-{1067C01B-8494-3229-11F8-5855EF2A5BBE}" dt="2022-03-16T17:29:05.771" v="908" actId="20577"/>
          <ac:spMkLst>
            <pc:docMk/>
            <pc:sldMk cId="3824667196" sldId="316"/>
            <ac:spMk id="6" creationId="{EE1C1393-6558-4322-A1C5-F582FED6201F}"/>
          </ac:spMkLst>
        </pc:spChg>
        <pc:picChg chg="mod">
          <ac:chgData name="Joseph  Witcombe" userId="S::joseph@purplebeard.co.uk::a2840d26-4401-46ce-837a-825901afe1b0" providerId="AD" clId="Web-{1067C01B-8494-3229-11F8-5855EF2A5BBE}" dt="2022-03-16T15:48:28.041" v="346" actId="1076"/>
          <ac:picMkLst>
            <pc:docMk/>
            <pc:sldMk cId="3824667196" sldId="316"/>
            <ac:picMk id="2" creationId="{0D0596C6-99D5-441E-A26E-2DD729702C40}"/>
          </ac:picMkLst>
        </pc:picChg>
      </pc:sldChg>
      <pc:sldChg chg="modSp">
        <pc:chgData name="Joseph  Witcombe" userId="S::joseph@purplebeard.co.uk::a2840d26-4401-46ce-837a-825901afe1b0" providerId="AD" clId="Web-{1067C01B-8494-3229-11F8-5855EF2A5BBE}" dt="2022-03-16T17:09:53.990" v="770" actId="20577"/>
        <pc:sldMkLst>
          <pc:docMk/>
          <pc:sldMk cId="3451093341" sldId="320"/>
        </pc:sldMkLst>
        <pc:spChg chg="mod">
          <ac:chgData name="Joseph  Witcombe" userId="S::joseph@purplebeard.co.uk::a2840d26-4401-46ce-837a-825901afe1b0" providerId="AD" clId="Web-{1067C01B-8494-3229-11F8-5855EF2A5BBE}" dt="2022-03-16T17:09:53.990" v="770" actId="20577"/>
          <ac:spMkLst>
            <pc:docMk/>
            <pc:sldMk cId="3451093341" sldId="320"/>
            <ac:spMk id="5" creationId="{481AA86E-3DC1-4DCA-BC38-33D5B631259A}"/>
          </ac:spMkLst>
        </pc:spChg>
      </pc:sldChg>
      <pc:sldChg chg="modSp">
        <pc:chgData name="Joseph  Witcombe" userId="S::joseph@purplebeard.co.uk::a2840d26-4401-46ce-837a-825901afe1b0" providerId="AD" clId="Web-{1067C01B-8494-3229-11F8-5855EF2A5BBE}" dt="2022-03-16T17:13:31.419" v="811" actId="20577"/>
        <pc:sldMkLst>
          <pc:docMk/>
          <pc:sldMk cId="4250458814" sldId="321"/>
        </pc:sldMkLst>
        <pc:spChg chg="mod">
          <ac:chgData name="Joseph  Witcombe" userId="S::joseph@purplebeard.co.uk::a2840d26-4401-46ce-837a-825901afe1b0" providerId="AD" clId="Web-{1067C01B-8494-3229-11F8-5855EF2A5BBE}" dt="2022-03-16T17:13:31.419" v="811" actId="20577"/>
          <ac:spMkLst>
            <pc:docMk/>
            <pc:sldMk cId="4250458814" sldId="321"/>
            <ac:spMk id="5" creationId="{481AA86E-3DC1-4DCA-BC38-33D5B631259A}"/>
          </ac:spMkLst>
        </pc:spChg>
      </pc:sldChg>
      <pc:sldChg chg="modSp">
        <pc:chgData name="Joseph  Witcombe" userId="S::joseph@purplebeard.co.uk::a2840d26-4401-46ce-837a-825901afe1b0" providerId="AD" clId="Web-{1067C01B-8494-3229-11F8-5855EF2A5BBE}" dt="2022-03-16T17:48:29.140" v="1014"/>
        <pc:sldMkLst>
          <pc:docMk/>
          <pc:sldMk cId="890377984" sldId="355"/>
        </pc:sldMkLst>
        <pc:spChg chg="mod">
          <ac:chgData name="Joseph  Witcombe" userId="S::joseph@purplebeard.co.uk::a2840d26-4401-46ce-837a-825901afe1b0" providerId="AD" clId="Web-{1067C01B-8494-3229-11F8-5855EF2A5BBE}" dt="2022-03-16T17:48:29.140" v="1014"/>
          <ac:spMkLst>
            <pc:docMk/>
            <pc:sldMk cId="890377984" sldId="355"/>
            <ac:spMk id="7" creationId="{800AD5F4-648B-4769-BFB9-709939ED4C03}"/>
          </ac:spMkLst>
        </pc:spChg>
      </pc:sldChg>
      <pc:sldChg chg="addSp modSp">
        <pc:chgData name="Joseph  Witcombe" userId="S::joseph@purplebeard.co.uk::a2840d26-4401-46ce-837a-825901afe1b0" providerId="AD" clId="Web-{1067C01B-8494-3229-11F8-5855EF2A5BBE}" dt="2022-03-16T17:48:04.671" v="1013" actId="14100"/>
        <pc:sldMkLst>
          <pc:docMk/>
          <pc:sldMk cId="2097566420" sldId="356"/>
        </pc:sldMkLst>
        <pc:spChg chg="mod">
          <ac:chgData name="Joseph  Witcombe" userId="S::joseph@purplebeard.co.uk::a2840d26-4401-46ce-837a-825901afe1b0" providerId="AD" clId="Web-{1067C01B-8494-3229-11F8-5855EF2A5BBE}" dt="2022-03-16T17:22:10.961" v="841" actId="20577"/>
          <ac:spMkLst>
            <pc:docMk/>
            <pc:sldMk cId="2097566420" sldId="356"/>
            <ac:spMk id="2" creationId="{C265E2A2-28EE-4D04-B3A9-263A3A47FA22}"/>
          </ac:spMkLst>
        </pc:spChg>
        <pc:spChg chg="add mod ord">
          <ac:chgData name="Joseph  Witcombe" userId="S::joseph@purplebeard.co.uk::a2840d26-4401-46ce-837a-825901afe1b0" providerId="AD" clId="Web-{1067C01B-8494-3229-11F8-5855EF2A5BBE}" dt="2022-03-16T17:48:04.671" v="1013" actId="14100"/>
          <ac:spMkLst>
            <pc:docMk/>
            <pc:sldMk cId="2097566420" sldId="356"/>
            <ac:spMk id="3" creationId="{3ADD8B59-2ADE-41F7-9CC3-24499532164A}"/>
          </ac:spMkLst>
        </pc:spChg>
        <pc:spChg chg="mod">
          <ac:chgData name="Joseph  Witcombe" userId="S::joseph@purplebeard.co.uk::a2840d26-4401-46ce-837a-825901afe1b0" providerId="AD" clId="Web-{1067C01B-8494-3229-11F8-5855EF2A5BBE}" dt="2022-03-16T15:11:16.940" v="21" actId="20577"/>
          <ac:spMkLst>
            <pc:docMk/>
            <pc:sldMk cId="2097566420" sldId="356"/>
            <ac:spMk id="5" creationId="{481AA86E-3DC1-4DCA-BC38-33D5B631259A}"/>
          </ac:spMkLst>
        </pc:spChg>
        <pc:spChg chg="mod">
          <ac:chgData name="Joseph  Witcombe" userId="S::joseph@purplebeard.co.uk::a2840d26-4401-46ce-837a-825901afe1b0" providerId="AD" clId="Web-{1067C01B-8494-3229-11F8-5855EF2A5BBE}" dt="2022-03-16T15:11:20.878" v="22" actId="1076"/>
          <ac:spMkLst>
            <pc:docMk/>
            <pc:sldMk cId="2097566420" sldId="356"/>
            <ac:spMk id="6" creationId="{EE1C1393-6558-4322-A1C5-F582FED6201F}"/>
          </ac:spMkLst>
        </pc:spChg>
        <pc:spChg chg="mod">
          <ac:chgData name="Joseph  Witcombe" userId="S::joseph@purplebeard.co.uk::a2840d26-4401-46ce-837a-825901afe1b0" providerId="AD" clId="Web-{1067C01B-8494-3229-11F8-5855EF2A5BBE}" dt="2022-03-16T17:46:41.200" v="1007" actId="20577"/>
          <ac:spMkLst>
            <pc:docMk/>
            <pc:sldMk cId="2097566420" sldId="356"/>
            <ac:spMk id="9" creationId="{6E9E4468-5B8F-4D84-8C44-9BEB8E2AF13A}"/>
          </ac:spMkLst>
        </pc:spChg>
      </pc:sldChg>
      <pc:sldChg chg="modSp">
        <pc:chgData name="Joseph  Witcombe" userId="S::joseph@purplebeard.co.uk::a2840d26-4401-46ce-837a-825901afe1b0" providerId="AD" clId="Web-{1067C01B-8494-3229-11F8-5855EF2A5BBE}" dt="2022-03-16T17:30:41.147" v="914" actId="20577"/>
        <pc:sldMkLst>
          <pc:docMk/>
          <pc:sldMk cId="2170912879" sldId="359"/>
        </pc:sldMkLst>
        <pc:spChg chg="mod">
          <ac:chgData name="Joseph  Witcombe" userId="S::joseph@purplebeard.co.uk::a2840d26-4401-46ce-837a-825901afe1b0" providerId="AD" clId="Web-{1067C01B-8494-3229-11F8-5855EF2A5BBE}" dt="2022-03-16T17:13:45.980" v="818" actId="20577"/>
          <ac:spMkLst>
            <pc:docMk/>
            <pc:sldMk cId="2170912879" sldId="359"/>
            <ac:spMk id="5" creationId="{481AA86E-3DC1-4DCA-BC38-33D5B631259A}"/>
          </ac:spMkLst>
        </pc:spChg>
        <pc:spChg chg="mod">
          <ac:chgData name="Joseph  Witcombe" userId="S::joseph@purplebeard.co.uk::a2840d26-4401-46ce-837a-825901afe1b0" providerId="AD" clId="Web-{1067C01B-8494-3229-11F8-5855EF2A5BBE}" dt="2022-03-16T17:30:41.147" v="914" actId="20577"/>
          <ac:spMkLst>
            <pc:docMk/>
            <pc:sldMk cId="2170912879" sldId="359"/>
            <ac:spMk id="6" creationId="{EE1C1393-6558-4322-A1C5-F582FED6201F}"/>
          </ac:spMkLst>
        </pc:spChg>
      </pc:sldChg>
      <pc:sldChg chg="addSp delSp modSp">
        <pc:chgData name="Joseph  Witcombe" userId="S::joseph@purplebeard.co.uk::a2840d26-4401-46ce-837a-825901afe1b0" providerId="AD" clId="Web-{1067C01B-8494-3229-11F8-5855EF2A5BBE}" dt="2022-03-16T17:45:41.136" v="1000"/>
        <pc:sldMkLst>
          <pc:docMk/>
          <pc:sldMk cId="1347391900" sldId="360"/>
        </pc:sldMkLst>
        <pc:spChg chg="add del mod ord">
          <ac:chgData name="Joseph  Witcombe" userId="S::joseph@purplebeard.co.uk::a2840d26-4401-46ce-837a-825901afe1b0" providerId="AD" clId="Web-{1067C01B-8494-3229-11F8-5855EF2A5BBE}" dt="2022-03-16T17:42:35.819" v="979"/>
          <ac:spMkLst>
            <pc:docMk/>
            <pc:sldMk cId="1347391900" sldId="360"/>
            <ac:spMk id="2" creationId="{468F0E9E-5598-4E73-BBA3-D4DD57FCA8BA}"/>
          </ac:spMkLst>
        </pc:spChg>
        <pc:spChg chg="add mod ord">
          <ac:chgData name="Joseph  Witcombe" userId="S::joseph@purplebeard.co.uk::a2840d26-4401-46ce-837a-825901afe1b0" providerId="AD" clId="Web-{1067C01B-8494-3229-11F8-5855EF2A5BBE}" dt="2022-03-16T17:45:41.136" v="1000"/>
          <ac:spMkLst>
            <pc:docMk/>
            <pc:sldMk cId="1347391900" sldId="360"/>
            <ac:spMk id="3" creationId="{317B1A2B-E7C2-4EF1-A2C4-12893399872F}"/>
          </ac:spMkLst>
        </pc:spChg>
        <pc:spChg chg="mod">
          <ac:chgData name="Joseph  Witcombe" userId="S::joseph@purplebeard.co.uk::a2840d26-4401-46ce-837a-825901afe1b0" providerId="AD" clId="Web-{1067C01B-8494-3229-11F8-5855EF2A5BBE}" dt="2022-03-16T17:40:58.223" v="962" actId="20577"/>
          <ac:spMkLst>
            <pc:docMk/>
            <pc:sldMk cId="1347391900" sldId="360"/>
            <ac:spMk id="4" creationId="{B27088D0-845E-4D9B-AE67-2D75F839248D}"/>
          </ac:spMkLst>
        </pc:spChg>
        <pc:spChg chg="mod">
          <ac:chgData name="Joseph  Witcombe" userId="S::joseph@purplebeard.co.uk::a2840d26-4401-46ce-837a-825901afe1b0" providerId="AD" clId="Web-{1067C01B-8494-3229-11F8-5855EF2A5BBE}" dt="2022-03-16T15:14:52.406" v="107" actId="20577"/>
          <ac:spMkLst>
            <pc:docMk/>
            <pc:sldMk cId="1347391900" sldId="360"/>
            <ac:spMk id="5" creationId="{481AA86E-3DC1-4DCA-BC38-33D5B631259A}"/>
          </ac:spMkLst>
        </pc:spChg>
        <pc:spChg chg="mod">
          <ac:chgData name="Joseph  Witcombe" userId="S::joseph@purplebeard.co.uk::a2840d26-4401-46ce-837a-825901afe1b0" providerId="AD" clId="Web-{1067C01B-8494-3229-11F8-5855EF2A5BBE}" dt="2022-03-16T17:22:51.431" v="844" actId="20577"/>
          <ac:spMkLst>
            <pc:docMk/>
            <pc:sldMk cId="1347391900" sldId="360"/>
            <ac:spMk id="6" creationId="{EE1C1393-6558-4322-A1C5-F582FED6201F}"/>
          </ac:spMkLst>
        </pc:spChg>
        <pc:spChg chg="mod">
          <ac:chgData name="Joseph  Witcombe" userId="S::joseph@purplebeard.co.uk::a2840d26-4401-46ce-837a-825901afe1b0" providerId="AD" clId="Web-{1067C01B-8494-3229-11F8-5855EF2A5BBE}" dt="2022-03-16T17:44:48.385" v="996" actId="20577"/>
          <ac:spMkLst>
            <pc:docMk/>
            <pc:sldMk cId="1347391900" sldId="360"/>
            <ac:spMk id="7" creationId="{684C8F51-FC0E-4FFC-9EC8-D7D92433A856}"/>
          </ac:spMkLst>
        </pc:spChg>
      </pc:sldChg>
      <pc:sldChg chg="addSp delSp modSp">
        <pc:chgData name="Joseph  Witcombe" userId="S::joseph@purplebeard.co.uk::a2840d26-4401-46ce-837a-825901afe1b0" providerId="AD" clId="Web-{1067C01B-8494-3229-11F8-5855EF2A5BBE}" dt="2022-03-16T17:46:14.074" v="1004" actId="20577"/>
        <pc:sldMkLst>
          <pc:docMk/>
          <pc:sldMk cId="2668305927" sldId="362"/>
        </pc:sldMkLst>
        <pc:spChg chg="add mod ord">
          <ac:chgData name="Joseph  Witcombe" userId="S::joseph@purplebeard.co.uk::a2840d26-4401-46ce-837a-825901afe1b0" providerId="AD" clId="Web-{1067C01B-8494-3229-11F8-5855EF2A5BBE}" dt="2022-03-16T17:46:06.293" v="1003" actId="1076"/>
          <ac:spMkLst>
            <pc:docMk/>
            <pc:sldMk cId="2668305927" sldId="362"/>
            <ac:spMk id="2" creationId="{7A3C9249-0133-4FAB-BA70-9686798B459F}"/>
          </ac:spMkLst>
        </pc:spChg>
        <pc:spChg chg="add del mod">
          <ac:chgData name="Joseph  Witcombe" userId="S::joseph@purplebeard.co.uk::a2840d26-4401-46ce-837a-825901afe1b0" providerId="AD" clId="Web-{1067C01B-8494-3229-11F8-5855EF2A5BBE}" dt="2022-03-16T15:15:51.378" v="137"/>
          <ac:spMkLst>
            <pc:docMk/>
            <pc:sldMk cId="2668305927" sldId="362"/>
            <ac:spMk id="3" creationId="{2622CF0B-D3EF-4A9F-8FF1-66366E50E055}"/>
          </ac:spMkLst>
        </pc:spChg>
        <pc:spChg chg="mod">
          <ac:chgData name="Joseph  Witcombe" userId="S::joseph@purplebeard.co.uk::a2840d26-4401-46ce-837a-825901afe1b0" providerId="AD" clId="Web-{1067C01B-8494-3229-11F8-5855EF2A5BBE}" dt="2022-03-16T15:35:58.013" v="185" actId="20577"/>
          <ac:spMkLst>
            <pc:docMk/>
            <pc:sldMk cId="2668305927" sldId="362"/>
            <ac:spMk id="4" creationId="{B27088D0-845E-4D9B-AE67-2D75F839248D}"/>
          </ac:spMkLst>
        </pc:spChg>
        <pc:spChg chg="add del mod">
          <ac:chgData name="Joseph  Witcombe" userId="S::joseph@purplebeard.co.uk::a2840d26-4401-46ce-837a-825901afe1b0" providerId="AD" clId="Web-{1067C01B-8494-3229-11F8-5855EF2A5BBE}" dt="2022-03-16T17:24:15.761" v="856" actId="20577"/>
          <ac:spMkLst>
            <pc:docMk/>
            <pc:sldMk cId="2668305927" sldId="362"/>
            <ac:spMk id="5" creationId="{481AA86E-3DC1-4DCA-BC38-33D5B631259A}"/>
          </ac:spMkLst>
        </pc:spChg>
        <pc:spChg chg="mod">
          <ac:chgData name="Joseph  Witcombe" userId="S::joseph@purplebeard.co.uk::a2840d26-4401-46ce-837a-825901afe1b0" providerId="AD" clId="Web-{1067C01B-8494-3229-11F8-5855EF2A5BBE}" dt="2022-03-16T17:24:06.386" v="853" actId="20577"/>
          <ac:spMkLst>
            <pc:docMk/>
            <pc:sldMk cId="2668305927" sldId="362"/>
            <ac:spMk id="6" creationId="{EE1C1393-6558-4322-A1C5-F582FED6201F}"/>
          </ac:spMkLst>
        </pc:spChg>
        <pc:spChg chg="mod">
          <ac:chgData name="Joseph  Witcombe" userId="S::joseph@purplebeard.co.uk::a2840d26-4401-46ce-837a-825901afe1b0" providerId="AD" clId="Web-{1067C01B-8494-3229-11F8-5855EF2A5BBE}" dt="2022-03-16T17:46:14.074" v="1004" actId="20577"/>
          <ac:spMkLst>
            <pc:docMk/>
            <pc:sldMk cId="2668305927" sldId="362"/>
            <ac:spMk id="7" creationId="{684C8F51-FC0E-4FFC-9EC8-D7D92433A856}"/>
          </ac:spMkLst>
        </pc:spChg>
      </pc:sldChg>
      <pc:sldChg chg="modSp">
        <pc:chgData name="Joseph  Witcombe" userId="S::joseph@purplebeard.co.uk::a2840d26-4401-46ce-837a-825901afe1b0" providerId="AD" clId="Web-{1067C01B-8494-3229-11F8-5855EF2A5BBE}" dt="2022-03-16T17:29:13.206" v="910" actId="20577"/>
        <pc:sldMkLst>
          <pc:docMk/>
          <pc:sldMk cId="373072796" sldId="368"/>
        </pc:sldMkLst>
        <pc:spChg chg="mod">
          <ac:chgData name="Joseph  Witcombe" userId="S::joseph@purplebeard.co.uk::a2840d26-4401-46ce-837a-825901afe1b0" providerId="AD" clId="Web-{1067C01B-8494-3229-11F8-5855EF2A5BBE}" dt="2022-03-16T17:29:13.206" v="910" actId="20577"/>
          <ac:spMkLst>
            <pc:docMk/>
            <pc:sldMk cId="373072796" sldId="368"/>
            <ac:spMk id="6" creationId="{EE1C1393-6558-4322-A1C5-F582FED6201F}"/>
          </ac:spMkLst>
        </pc:spChg>
      </pc:sldChg>
      <pc:sldChg chg="modSp add ord replId">
        <pc:chgData name="Joseph  Witcombe" userId="S::joseph@purplebeard.co.uk::a2840d26-4401-46ce-837a-825901afe1b0" providerId="AD" clId="Web-{1067C01B-8494-3229-11F8-5855EF2A5BBE}" dt="2022-03-16T15:14:06.763" v="94" actId="20577"/>
        <pc:sldMkLst>
          <pc:docMk/>
          <pc:sldMk cId="605607386" sldId="377"/>
        </pc:sldMkLst>
        <pc:spChg chg="mod">
          <ac:chgData name="Joseph  Witcombe" userId="S::joseph@purplebeard.co.uk::a2840d26-4401-46ce-837a-825901afe1b0" providerId="AD" clId="Web-{1067C01B-8494-3229-11F8-5855EF2A5BBE}" dt="2022-03-16T15:12:15.350" v="41" actId="20577"/>
          <ac:spMkLst>
            <pc:docMk/>
            <pc:sldMk cId="605607386" sldId="377"/>
            <ac:spMk id="5" creationId="{481AA86E-3DC1-4DCA-BC38-33D5B631259A}"/>
          </ac:spMkLst>
        </pc:spChg>
        <pc:spChg chg="mod">
          <ac:chgData name="Joseph  Witcombe" userId="S::joseph@purplebeard.co.uk::a2840d26-4401-46ce-837a-825901afe1b0" providerId="AD" clId="Web-{1067C01B-8494-3229-11F8-5855EF2A5BBE}" dt="2022-03-16T15:14:06.763" v="94" actId="20577"/>
          <ac:spMkLst>
            <pc:docMk/>
            <pc:sldMk cId="605607386" sldId="377"/>
            <ac:spMk id="6" creationId="{EE1C1393-6558-4322-A1C5-F582FED6201F}"/>
          </ac:spMkLst>
        </pc:spChg>
      </pc:sldChg>
      <pc:sldChg chg="modSp add replId">
        <pc:chgData name="Joseph  Witcombe" userId="S::joseph@purplebeard.co.uk::a2840d26-4401-46ce-837a-825901afe1b0" providerId="AD" clId="Web-{1067C01B-8494-3229-11F8-5855EF2A5BBE}" dt="2022-03-16T17:26:25.342" v="876" actId="20577"/>
        <pc:sldMkLst>
          <pc:docMk/>
          <pc:sldMk cId="1708602032" sldId="378"/>
        </pc:sldMkLst>
        <pc:spChg chg="mod">
          <ac:chgData name="Joseph  Witcombe" userId="S::joseph@purplebeard.co.uk::a2840d26-4401-46ce-837a-825901afe1b0" providerId="AD" clId="Web-{1067C01B-8494-3229-11F8-5855EF2A5BBE}" dt="2022-03-16T16:48:45.443" v="348" actId="20577"/>
          <ac:spMkLst>
            <pc:docMk/>
            <pc:sldMk cId="1708602032" sldId="378"/>
            <ac:spMk id="5" creationId="{481AA86E-3DC1-4DCA-BC38-33D5B631259A}"/>
          </ac:spMkLst>
        </pc:spChg>
        <pc:spChg chg="mod">
          <ac:chgData name="Joseph  Witcombe" userId="S::joseph@purplebeard.co.uk::a2840d26-4401-46ce-837a-825901afe1b0" providerId="AD" clId="Web-{1067C01B-8494-3229-11F8-5855EF2A5BBE}" dt="2022-03-16T17:26:25.342" v="876" actId="20577"/>
          <ac:spMkLst>
            <pc:docMk/>
            <pc:sldMk cId="1708602032" sldId="378"/>
            <ac:spMk id="6" creationId="{EE1C1393-6558-4322-A1C5-F582FED6201F}"/>
          </ac:spMkLst>
        </pc:spChg>
      </pc:sldChg>
      <pc:sldChg chg="modSp add replId">
        <pc:chgData name="Joseph  Witcombe" userId="S::joseph@purplebeard.co.uk::a2840d26-4401-46ce-837a-825901afe1b0" providerId="AD" clId="Web-{1067C01B-8494-3229-11F8-5855EF2A5BBE}" dt="2022-03-16T19:19:01.382" v="1042" actId="20577"/>
        <pc:sldMkLst>
          <pc:docMk/>
          <pc:sldMk cId="754625064" sldId="379"/>
        </pc:sldMkLst>
        <pc:spChg chg="mod">
          <ac:chgData name="Joseph  Witcombe" userId="S::joseph@purplebeard.co.uk::a2840d26-4401-46ce-837a-825901afe1b0" providerId="AD" clId="Web-{1067C01B-8494-3229-11F8-5855EF2A5BBE}" dt="2022-03-16T19:18:14.771" v="1023" actId="20577"/>
          <ac:spMkLst>
            <pc:docMk/>
            <pc:sldMk cId="754625064" sldId="379"/>
            <ac:spMk id="5" creationId="{481AA86E-3DC1-4DCA-BC38-33D5B631259A}"/>
          </ac:spMkLst>
        </pc:spChg>
        <pc:spChg chg="mod">
          <ac:chgData name="Joseph  Witcombe" userId="S::joseph@purplebeard.co.uk::a2840d26-4401-46ce-837a-825901afe1b0" providerId="AD" clId="Web-{1067C01B-8494-3229-11F8-5855EF2A5BBE}" dt="2022-03-16T19:19:01.382" v="1042" actId="20577"/>
          <ac:spMkLst>
            <pc:docMk/>
            <pc:sldMk cId="754625064" sldId="379"/>
            <ac:spMk id="6" creationId="{EE1C1393-6558-4322-A1C5-F582FED6201F}"/>
          </ac:spMkLst>
        </pc:spChg>
      </pc:sldChg>
    </pc:docChg>
  </pc:docChgLst>
  <pc:docChgLst>
    <pc:chgData name="Joseph  Witcombe" userId="S::joseph@purplebeard.co.uk::a2840d26-4401-46ce-837a-825901afe1b0" providerId="AD" clId="Web-{8453A72A-52D8-0D3B-CEA9-8B13E65EC458}"/>
    <pc:docChg chg="addSld delSld modSld sldOrd">
      <pc:chgData name="Joseph  Witcombe" userId="S::joseph@purplebeard.co.uk::a2840d26-4401-46ce-837a-825901afe1b0" providerId="AD" clId="Web-{8453A72A-52D8-0D3B-CEA9-8B13E65EC458}" dt="2022-04-07T20:06:14.212" v="1034" actId="14100"/>
      <pc:docMkLst>
        <pc:docMk/>
      </pc:docMkLst>
      <pc:sldChg chg="modSp">
        <pc:chgData name="Joseph  Witcombe" userId="S::joseph@purplebeard.co.uk::a2840d26-4401-46ce-837a-825901afe1b0" providerId="AD" clId="Web-{8453A72A-52D8-0D3B-CEA9-8B13E65EC458}" dt="2022-04-07T19:08:24.723" v="31" actId="20577"/>
        <pc:sldMkLst>
          <pc:docMk/>
          <pc:sldMk cId="2548584286" sldId="410"/>
        </pc:sldMkLst>
        <pc:spChg chg="mod">
          <ac:chgData name="Joseph  Witcombe" userId="S::joseph@purplebeard.co.uk::a2840d26-4401-46ce-837a-825901afe1b0" providerId="AD" clId="Web-{8453A72A-52D8-0D3B-CEA9-8B13E65EC458}" dt="2022-04-07T19:08:24.723" v="31" actId="20577"/>
          <ac:spMkLst>
            <pc:docMk/>
            <pc:sldMk cId="2548584286" sldId="410"/>
            <ac:spMk id="6" creationId="{EE1C1393-6558-4322-A1C5-F582FED6201F}"/>
          </ac:spMkLst>
        </pc:spChg>
      </pc:sldChg>
      <pc:sldChg chg="delSp modSp add del ord replId">
        <pc:chgData name="Joseph  Witcombe" userId="S::joseph@purplebeard.co.uk::a2840d26-4401-46ce-837a-825901afe1b0" providerId="AD" clId="Web-{8453A72A-52D8-0D3B-CEA9-8B13E65EC458}" dt="2022-04-07T19:11:19.555" v="46"/>
        <pc:sldMkLst>
          <pc:docMk/>
          <pc:sldMk cId="3368836906" sldId="417"/>
        </pc:sldMkLst>
        <pc:spChg chg="mod">
          <ac:chgData name="Joseph  Witcombe" userId="S::joseph@purplebeard.co.uk::a2840d26-4401-46ce-837a-825901afe1b0" providerId="AD" clId="Web-{8453A72A-52D8-0D3B-CEA9-8B13E65EC458}" dt="2022-04-07T19:10:50.289" v="43" actId="20577"/>
          <ac:spMkLst>
            <pc:docMk/>
            <pc:sldMk cId="3368836906" sldId="417"/>
            <ac:spMk id="8" creationId="{7674CEBC-653B-49CD-8BD4-81BCDAAE7367}"/>
          </ac:spMkLst>
        </pc:spChg>
        <pc:picChg chg="del">
          <ac:chgData name="Joseph  Witcombe" userId="S::joseph@purplebeard.co.uk::a2840d26-4401-46ce-837a-825901afe1b0" providerId="AD" clId="Web-{8453A72A-52D8-0D3B-CEA9-8B13E65EC458}" dt="2022-04-07T19:10:47.914" v="42"/>
          <ac:picMkLst>
            <pc:docMk/>
            <pc:sldMk cId="3368836906" sldId="417"/>
            <ac:picMk id="5" creationId="{BB96648B-54B2-7E7C-F4D7-29F24BF69DE0}"/>
          </ac:picMkLst>
        </pc:picChg>
      </pc:sldChg>
      <pc:sldChg chg="modSp add ord replId">
        <pc:chgData name="Joseph  Witcombe" userId="S::joseph@purplebeard.co.uk::a2840d26-4401-46ce-837a-825901afe1b0" providerId="AD" clId="Web-{8453A72A-52D8-0D3B-CEA9-8B13E65EC458}" dt="2022-04-07T19:33:36.198" v="604" actId="20577"/>
        <pc:sldMkLst>
          <pc:docMk/>
          <pc:sldMk cId="2312022938" sldId="418"/>
        </pc:sldMkLst>
        <pc:spChg chg="mod">
          <ac:chgData name="Joseph  Witcombe" userId="S::joseph@purplebeard.co.uk::a2840d26-4401-46ce-837a-825901afe1b0" providerId="AD" clId="Web-{8453A72A-52D8-0D3B-CEA9-8B13E65EC458}" dt="2022-04-07T19:11:37.212" v="54" actId="20577"/>
          <ac:spMkLst>
            <pc:docMk/>
            <pc:sldMk cId="2312022938" sldId="418"/>
            <ac:spMk id="8" creationId="{7674CEBC-653B-49CD-8BD4-81BCDAAE7367}"/>
          </ac:spMkLst>
        </pc:spChg>
        <pc:spChg chg="mod">
          <ac:chgData name="Joseph  Witcombe" userId="S::joseph@purplebeard.co.uk::a2840d26-4401-46ce-837a-825901afe1b0" providerId="AD" clId="Web-{8453A72A-52D8-0D3B-CEA9-8B13E65EC458}" dt="2022-04-07T19:33:36.198" v="604" actId="20577"/>
          <ac:spMkLst>
            <pc:docMk/>
            <pc:sldMk cId="2312022938" sldId="418"/>
            <ac:spMk id="9" creationId="{2C8716AC-2167-4A6C-B2A3-B3B2FF1E6DBB}"/>
          </ac:spMkLst>
        </pc:spChg>
      </pc:sldChg>
      <pc:sldChg chg="modSp add ord replId">
        <pc:chgData name="Joseph  Witcombe" userId="S::joseph@purplebeard.co.uk::a2840d26-4401-46ce-837a-825901afe1b0" providerId="AD" clId="Web-{8453A72A-52D8-0D3B-CEA9-8B13E65EC458}" dt="2022-04-07T19:29:31.020" v="539" actId="20577"/>
        <pc:sldMkLst>
          <pc:docMk/>
          <pc:sldMk cId="3841872990" sldId="419"/>
        </pc:sldMkLst>
        <pc:spChg chg="mod">
          <ac:chgData name="Joseph  Witcombe" userId="S::joseph@purplebeard.co.uk::a2840d26-4401-46ce-837a-825901afe1b0" providerId="AD" clId="Web-{8453A72A-52D8-0D3B-CEA9-8B13E65EC458}" dt="2022-04-07T19:22:46.760" v="382" actId="20577"/>
          <ac:spMkLst>
            <pc:docMk/>
            <pc:sldMk cId="3841872990" sldId="419"/>
            <ac:spMk id="8" creationId="{7674CEBC-653B-49CD-8BD4-81BCDAAE7367}"/>
          </ac:spMkLst>
        </pc:spChg>
        <pc:spChg chg="mod">
          <ac:chgData name="Joseph  Witcombe" userId="S::joseph@purplebeard.co.uk::a2840d26-4401-46ce-837a-825901afe1b0" providerId="AD" clId="Web-{8453A72A-52D8-0D3B-CEA9-8B13E65EC458}" dt="2022-04-07T19:29:31.020" v="539" actId="20577"/>
          <ac:spMkLst>
            <pc:docMk/>
            <pc:sldMk cId="3841872990" sldId="419"/>
            <ac:spMk id="9" creationId="{2C8716AC-2167-4A6C-B2A3-B3B2FF1E6DBB}"/>
          </ac:spMkLst>
        </pc:spChg>
      </pc:sldChg>
      <pc:sldChg chg="modSp add replId">
        <pc:chgData name="Joseph  Witcombe" userId="S::joseph@purplebeard.co.uk::a2840d26-4401-46ce-837a-825901afe1b0" providerId="AD" clId="Web-{8453A72A-52D8-0D3B-CEA9-8B13E65EC458}" dt="2022-04-07T20:03:12.817" v="1030" actId="20577"/>
        <pc:sldMkLst>
          <pc:docMk/>
          <pc:sldMk cId="1137146960" sldId="420"/>
        </pc:sldMkLst>
        <pc:spChg chg="mod">
          <ac:chgData name="Joseph  Witcombe" userId="S::joseph@purplebeard.co.uk::a2840d26-4401-46ce-837a-825901afe1b0" providerId="AD" clId="Web-{8453A72A-52D8-0D3B-CEA9-8B13E65EC458}" dt="2022-04-07T20:02:35.769" v="1025" actId="20577"/>
          <ac:spMkLst>
            <pc:docMk/>
            <pc:sldMk cId="1137146960" sldId="420"/>
            <ac:spMk id="8" creationId="{7674CEBC-653B-49CD-8BD4-81BCDAAE7367}"/>
          </ac:spMkLst>
        </pc:spChg>
        <pc:spChg chg="mod">
          <ac:chgData name="Joseph  Witcombe" userId="S::joseph@purplebeard.co.uk::a2840d26-4401-46ce-837a-825901afe1b0" providerId="AD" clId="Web-{8453A72A-52D8-0D3B-CEA9-8B13E65EC458}" dt="2022-04-07T20:03:12.817" v="1030" actId="20577"/>
          <ac:spMkLst>
            <pc:docMk/>
            <pc:sldMk cId="1137146960" sldId="420"/>
            <ac:spMk id="9" creationId="{2C8716AC-2167-4A6C-B2A3-B3B2FF1E6DBB}"/>
          </ac:spMkLst>
        </pc:spChg>
      </pc:sldChg>
      <pc:sldChg chg="addSp delSp modSp add replId">
        <pc:chgData name="Joseph  Witcombe" userId="S::joseph@purplebeard.co.uk::a2840d26-4401-46ce-837a-825901afe1b0" providerId="AD" clId="Web-{8453A72A-52D8-0D3B-CEA9-8B13E65EC458}" dt="2022-04-07T20:06:14.212" v="1034" actId="14100"/>
        <pc:sldMkLst>
          <pc:docMk/>
          <pc:sldMk cId="1815777918" sldId="421"/>
        </pc:sldMkLst>
        <pc:spChg chg="add del mod">
          <ac:chgData name="Joseph  Witcombe" userId="S::joseph@purplebeard.co.uk::a2840d26-4401-46ce-837a-825901afe1b0" providerId="AD" clId="Web-{8453A72A-52D8-0D3B-CEA9-8B13E65EC458}" dt="2022-04-07T19:45:34.535" v="1005"/>
          <ac:spMkLst>
            <pc:docMk/>
            <pc:sldMk cId="1815777918" sldId="421"/>
            <ac:spMk id="3" creationId="{2913E2DC-4543-8589-D3ED-99DB99035B8A}"/>
          </ac:spMkLst>
        </pc:spChg>
        <pc:spChg chg="mod">
          <ac:chgData name="Joseph  Witcombe" userId="S::joseph@purplebeard.co.uk::a2840d26-4401-46ce-837a-825901afe1b0" providerId="AD" clId="Web-{8453A72A-52D8-0D3B-CEA9-8B13E65EC458}" dt="2022-04-07T20:00:56.345" v="1017"/>
          <ac:spMkLst>
            <pc:docMk/>
            <pc:sldMk cId="1815777918" sldId="421"/>
            <ac:spMk id="8" creationId="{7674CEBC-653B-49CD-8BD4-81BCDAAE7367}"/>
          </ac:spMkLst>
        </pc:spChg>
        <pc:spChg chg="del">
          <ac:chgData name="Joseph  Witcombe" userId="S::joseph@purplebeard.co.uk::a2840d26-4401-46ce-837a-825901afe1b0" providerId="AD" clId="Web-{8453A72A-52D8-0D3B-CEA9-8B13E65EC458}" dt="2022-04-07T19:45:32.067" v="1004"/>
          <ac:spMkLst>
            <pc:docMk/>
            <pc:sldMk cId="1815777918" sldId="421"/>
            <ac:spMk id="9" creationId="{2C8716AC-2167-4A6C-B2A3-B3B2FF1E6DBB}"/>
          </ac:spMkLst>
        </pc:spChg>
        <pc:graphicFrameChg chg="add del mod">
          <ac:chgData name="Joseph  Witcombe" userId="S::joseph@purplebeard.co.uk::a2840d26-4401-46ce-837a-825901afe1b0" providerId="AD" clId="Web-{8453A72A-52D8-0D3B-CEA9-8B13E65EC458}" dt="2022-04-07T19:57:02.490" v="1007"/>
          <ac:graphicFrameMkLst>
            <pc:docMk/>
            <pc:sldMk cId="1815777918" sldId="421"/>
            <ac:graphicFrameMk id="5" creationId="{B18508FF-7F6C-6CEC-CBA6-572A4CE0014B}"/>
          </ac:graphicFrameMkLst>
        </pc:graphicFrameChg>
        <pc:graphicFrameChg chg="add del mod">
          <ac:chgData name="Joseph  Witcombe" userId="S::joseph@purplebeard.co.uk::a2840d26-4401-46ce-837a-825901afe1b0" providerId="AD" clId="Web-{8453A72A-52D8-0D3B-CEA9-8B13E65EC458}" dt="2022-04-07T20:00:18.434" v="1013"/>
          <ac:graphicFrameMkLst>
            <pc:docMk/>
            <pc:sldMk cId="1815777918" sldId="421"/>
            <ac:graphicFrameMk id="10" creationId="{ACA8DCA8-927D-7036-ABA1-08F1B4BFD11C}"/>
          </ac:graphicFrameMkLst>
        </pc:graphicFrameChg>
        <pc:picChg chg="add del mod">
          <ac:chgData name="Joseph  Witcombe" userId="S::joseph@purplebeard.co.uk::a2840d26-4401-46ce-837a-825901afe1b0" providerId="AD" clId="Web-{8453A72A-52D8-0D3B-CEA9-8B13E65EC458}" dt="2022-04-07T20:00:13.309" v="1011"/>
          <ac:picMkLst>
            <pc:docMk/>
            <pc:sldMk cId="1815777918" sldId="421"/>
            <ac:picMk id="6" creationId="{99AC8020-34E1-8E39-750C-E8A464EC80E8}"/>
          </ac:picMkLst>
        </pc:picChg>
        <pc:picChg chg="add del mod">
          <ac:chgData name="Joseph  Witcombe" userId="S::joseph@purplebeard.co.uk::a2840d26-4401-46ce-837a-825901afe1b0" providerId="AD" clId="Web-{8453A72A-52D8-0D3B-CEA9-8B13E65EC458}" dt="2022-04-07T20:06:01.399" v="1031"/>
          <ac:picMkLst>
            <pc:docMk/>
            <pc:sldMk cId="1815777918" sldId="421"/>
            <ac:picMk id="11" creationId="{9774C844-AED9-BC09-85B1-1C68F74AB741}"/>
          </ac:picMkLst>
        </pc:picChg>
        <pc:picChg chg="add mod">
          <ac:chgData name="Joseph  Witcombe" userId="S::joseph@purplebeard.co.uk::a2840d26-4401-46ce-837a-825901afe1b0" providerId="AD" clId="Web-{8453A72A-52D8-0D3B-CEA9-8B13E65EC458}" dt="2022-04-07T20:06:14.212" v="1034" actId="14100"/>
          <ac:picMkLst>
            <pc:docMk/>
            <pc:sldMk cId="1815777918" sldId="421"/>
            <ac:picMk id="12" creationId="{90850ADF-138A-F8DF-7BD8-A16CAE0F9BAC}"/>
          </ac:picMkLst>
        </pc:picChg>
      </pc:sldChg>
    </pc:docChg>
  </pc:docChgLst>
  <pc:docChgLst>
    <pc:chgData name="Joseph  Witcombe" userId="S::joseph@purplebeard.co.uk::a2840d26-4401-46ce-837a-825901afe1b0" providerId="AD" clId="Web-{57447913-53A8-C590-ADA3-7B158F4FB5B3}"/>
    <pc:docChg chg="addSld modSld sldOrd">
      <pc:chgData name="Joseph  Witcombe" userId="S::joseph@purplebeard.co.uk::a2840d26-4401-46ce-837a-825901afe1b0" providerId="AD" clId="Web-{57447913-53A8-C590-ADA3-7B158F4FB5B3}" dt="2021-12-28T02:51:42.340" v="123"/>
      <pc:docMkLst>
        <pc:docMk/>
      </pc:docMkLst>
      <pc:sldChg chg="modSp add replId modNotes">
        <pc:chgData name="Joseph  Witcombe" userId="S::joseph@purplebeard.co.uk::a2840d26-4401-46ce-837a-825901afe1b0" providerId="AD" clId="Web-{57447913-53A8-C590-ADA3-7B158F4FB5B3}" dt="2021-12-28T02:46:23.292" v="34"/>
        <pc:sldMkLst>
          <pc:docMk/>
          <pc:sldMk cId="1905242167" sldId="298"/>
        </pc:sldMkLst>
        <pc:spChg chg="mod">
          <ac:chgData name="Joseph  Witcombe" userId="S::joseph@purplebeard.co.uk::a2840d26-4401-46ce-837a-825901afe1b0" providerId="AD" clId="Web-{57447913-53A8-C590-ADA3-7B158F4FB5B3}" dt="2021-12-28T02:46:16.417" v="33" actId="1076"/>
          <ac:spMkLst>
            <pc:docMk/>
            <pc:sldMk cId="1905242167" sldId="298"/>
            <ac:spMk id="2" creationId="{E3E9F866-B9A3-469E-AE33-EB840B39AC9A}"/>
          </ac:spMkLst>
        </pc:spChg>
      </pc:sldChg>
      <pc:sldChg chg="modSp add ord replId modNotes">
        <pc:chgData name="Joseph  Witcombe" userId="S::joseph@purplebeard.co.uk::a2840d26-4401-46ce-837a-825901afe1b0" providerId="AD" clId="Web-{57447913-53A8-C590-ADA3-7B158F4FB5B3}" dt="2021-12-28T02:51:42.340" v="123"/>
        <pc:sldMkLst>
          <pc:docMk/>
          <pc:sldMk cId="2950127719" sldId="299"/>
        </pc:sldMkLst>
        <pc:spChg chg="mod">
          <ac:chgData name="Joseph  Witcombe" userId="S::joseph@purplebeard.co.uk::a2840d26-4401-46ce-837a-825901afe1b0" providerId="AD" clId="Web-{57447913-53A8-C590-ADA3-7B158F4FB5B3}" dt="2021-12-28T02:48:50.224" v="44" actId="14100"/>
          <ac:spMkLst>
            <pc:docMk/>
            <pc:sldMk cId="2950127719" sldId="299"/>
            <ac:spMk id="2" creationId="{E3E9F866-B9A3-469E-AE33-EB840B39AC9A}"/>
          </ac:spMkLst>
        </pc:spChg>
      </pc:sldChg>
    </pc:docChg>
  </pc:docChgLst>
  <pc:docChgLst>
    <pc:chgData name="Joseph  Witcombe" userId="S::joseph@purplebeard.co.uk::a2840d26-4401-46ce-837a-825901afe1b0" providerId="AD" clId="Web-{1557478B-3B28-FE11-3DD9-8B81229DAB87}"/>
    <pc:docChg chg="addSld modSld">
      <pc:chgData name="Joseph  Witcombe" userId="S::joseph@purplebeard.co.uk::a2840d26-4401-46ce-837a-825901afe1b0" providerId="AD" clId="Web-{1557478B-3B28-FE11-3DD9-8B81229DAB87}" dt="2021-12-30T20:02:09.519" v="78"/>
      <pc:docMkLst>
        <pc:docMk/>
      </pc:docMkLst>
      <pc:sldChg chg="addSp delSp modSp add replId modNotes">
        <pc:chgData name="Joseph  Witcombe" userId="S::joseph@purplebeard.co.uk::a2840d26-4401-46ce-837a-825901afe1b0" providerId="AD" clId="Web-{1557478B-3B28-FE11-3DD9-8B81229DAB87}" dt="2021-12-30T20:02:09.519" v="78"/>
        <pc:sldMkLst>
          <pc:docMk/>
          <pc:sldMk cId="1617218094" sldId="305"/>
        </pc:sldMkLst>
        <pc:spChg chg="mod">
          <ac:chgData name="Joseph  Witcombe" userId="S::joseph@purplebeard.co.uk::a2840d26-4401-46ce-837a-825901afe1b0" providerId="AD" clId="Web-{1557478B-3B28-FE11-3DD9-8B81229DAB87}" dt="2021-12-30T19:57:26.106" v="8" actId="20577"/>
          <ac:spMkLst>
            <pc:docMk/>
            <pc:sldMk cId="1617218094" sldId="305"/>
            <ac:spMk id="2" creationId="{E3E9F866-B9A3-469E-AE33-EB840B39AC9A}"/>
          </ac:spMkLst>
        </pc:spChg>
        <pc:spChg chg="add del mod">
          <ac:chgData name="Joseph  Witcombe" userId="S::joseph@purplebeard.co.uk::a2840d26-4401-46ce-837a-825901afe1b0" providerId="AD" clId="Web-{1557478B-3B28-FE11-3DD9-8B81229DAB87}" dt="2021-12-30T19:59:55.422" v="39"/>
          <ac:spMkLst>
            <pc:docMk/>
            <pc:sldMk cId="1617218094" sldId="305"/>
            <ac:spMk id="3" creationId="{A0E55ED7-03DB-4AA3-BAB5-307F954B8762}"/>
          </ac:spMkLst>
        </pc:spChg>
        <pc:spChg chg="add mod">
          <ac:chgData name="Joseph  Witcombe" userId="S::joseph@purplebeard.co.uk::a2840d26-4401-46ce-837a-825901afe1b0" providerId="AD" clId="Web-{1557478B-3B28-FE11-3DD9-8B81229DAB87}" dt="2021-12-30T20:00:31.501" v="44"/>
          <ac:spMkLst>
            <pc:docMk/>
            <pc:sldMk cId="1617218094" sldId="305"/>
            <ac:spMk id="4" creationId="{5655A4CF-D20C-46C5-86A6-A96C30474B04}"/>
          </ac:spMkLst>
        </pc:spChg>
        <pc:spChg chg="add mod ord">
          <ac:chgData name="Joseph  Witcombe" userId="S::joseph@purplebeard.co.uk::a2840d26-4401-46ce-837a-825901afe1b0" providerId="AD" clId="Web-{1557478B-3B28-FE11-3DD9-8B81229DAB87}" dt="2021-12-30T20:00:48.001" v="46"/>
          <ac:spMkLst>
            <pc:docMk/>
            <pc:sldMk cId="1617218094" sldId="305"/>
            <ac:spMk id="5" creationId="{22672722-4C12-496A-9CC3-E62E3515BE06}"/>
          </ac:spMkLst>
        </pc:spChg>
        <pc:spChg chg="add mod">
          <ac:chgData name="Joseph  Witcombe" userId="S::joseph@purplebeard.co.uk::a2840d26-4401-46ce-837a-825901afe1b0" providerId="AD" clId="Web-{1557478B-3B28-FE11-3DD9-8B81229DAB87}" dt="2021-12-30T20:01:27.971" v="59" actId="1076"/>
          <ac:spMkLst>
            <pc:docMk/>
            <pc:sldMk cId="1617218094" sldId="305"/>
            <ac:spMk id="9" creationId="{575E323D-29C2-4174-971D-B7E87A5AE437}"/>
          </ac:spMkLst>
        </pc:spChg>
        <pc:spChg chg="add mod">
          <ac:chgData name="Joseph  Witcombe" userId="S::joseph@purplebeard.co.uk::a2840d26-4401-46ce-837a-825901afe1b0" providerId="AD" clId="Web-{1557478B-3B28-FE11-3DD9-8B81229DAB87}" dt="2021-12-30T20:01:27.971" v="60" actId="1076"/>
          <ac:spMkLst>
            <pc:docMk/>
            <pc:sldMk cId="1617218094" sldId="305"/>
            <ac:spMk id="10" creationId="{0C0D4C58-ABE3-4A5E-9897-F29D766991D3}"/>
          </ac:spMkLst>
        </pc:spChg>
        <pc:spChg chg="add del">
          <ac:chgData name="Joseph  Witcombe" userId="S::joseph@purplebeard.co.uk::a2840d26-4401-46ce-837a-825901afe1b0" providerId="AD" clId="Web-{1557478B-3B28-FE11-3DD9-8B81229DAB87}" dt="2021-12-30T20:02:09.519" v="78"/>
          <ac:spMkLst>
            <pc:docMk/>
            <pc:sldMk cId="1617218094" sldId="305"/>
            <ac:spMk id="11" creationId="{DB9214BC-5354-4999-8A39-B71153F32CB9}"/>
          </ac:spMkLst>
        </pc:spChg>
        <pc:spChg chg="add del">
          <ac:chgData name="Joseph  Witcombe" userId="S::joseph@purplebeard.co.uk::a2840d26-4401-46ce-837a-825901afe1b0" providerId="AD" clId="Web-{1557478B-3B28-FE11-3DD9-8B81229DAB87}" dt="2021-12-30T20:02:08.331" v="77"/>
          <ac:spMkLst>
            <pc:docMk/>
            <pc:sldMk cId="1617218094" sldId="305"/>
            <ac:spMk id="12" creationId="{3871EA2B-A2F6-47E6-8807-FAE6D5D43928}"/>
          </ac:spMkLst>
        </pc:spChg>
        <pc:spChg chg="add mod">
          <ac:chgData name="Joseph  Witcombe" userId="S::joseph@purplebeard.co.uk::a2840d26-4401-46ce-837a-825901afe1b0" providerId="AD" clId="Web-{1557478B-3B28-FE11-3DD9-8B81229DAB87}" dt="2021-12-30T20:01:57.612" v="75" actId="1076"/>
          <ac:spMkLst>
            <pc:docMk/>
            <pc:sldMk cId="1617218094" sldId="305"/>
            <ac:spMk id="13" creationId="{6D3EB2FD-3065-4705-8ED2-DB6FBE3CC3FF}"/>
          </ac:spMkLst>
        </pc:spChg>
        <pc:spChg chg="add mod">
          <ac:chgData name="Joseph  Witcombe" userId="S::joseph@purplebeard.co.uk::a2840d26-4401-46ce-837a-825901afe1b0" providerId="AD" clId="Web-{1557478B-3B28-FE11-3DD9-8B81229DAB87}" dt="2021-12-30T20:01:57.612" v="76" actId="1076"/>
          <ac:spMkLst>
            <pc:docMk/>
            <pc:sldMk cId="1617218094" sldId="305"/>
            <ac:spMk id="14" creationId="{4C6FAA30-8EC1-4FF6-B096-34F2B99391A9}"/>
          </ac:spMkLst>
        </pc:spChg>
        <pc:spChg chg="add mod">
          <ac:chgData name="Joseph  Witcombe" userId="S::joseph@purplebeard.co.uk::a2840d26-4401-46ce-837a-825901afe1b0" providerId="AD" clId="Web-{1557478B-3B28-FE11-3DD9-8B81229DAB87}" dt="2021-12-30T20:01:49.268" v="73" actId="1076"/>
          <ac:spMkLst>
            <pc:docMk/>
            <pc:sldMk cId="1617218094" sldId="305"/>
            <ac:spMk id="15" creationId="{DEB9FF42-17B9-482B-A43B-5269281BB65C}"/>
          </ac:spMkLst>
        </pc:spChg>
        <pc:spChg chg="add mod">
          <ac:chgData name="Joseph  Witcombe" userId="S::joseph@purplebeard.co.uk::a2840d26-4401-46ce-837a-825901afe1b0" providerId="AD" clId="Web-{1557478B-3B28-FE11-3DD9-8B81229DAB87}" dt="2021-12-30T20:01:49.268" v="74" actId="1076"/>
          <ac:spMkLst>
            <pc:docMk/>
            <pc:sldMk cId="1617218094" sldId="305"/>
            <ac:spMk id="16" creationId="{0684D386-D198-44C5-A9E0-690D2CEF6165}"/>
          </ac:spMkLst>
        </pc:spChg>
        <pc:spChg chg="add mod">
          <ac:chgData name="Joseph  Witcombe" userId="S::joseph@purplebeard.co.uk::a2840d26-4401-46ce-837a-825901afe1b0" providerId="AD" clId="Web-{1557478B-3B28-FE11-3DD9-8B81229DAB87}" dt="2021-12-30T20:01:34.971" v="69" actId="1076"/>
          <ac:spMkLst>
            <pc:docMk/>
            <pc:sldMk cId="1617218094" sldId="305"/>
            <ac:spMk id="17" creationId="{735D2D6A-C558-43AB-BD1F-C9F6D73E93C9}"/>
          </ac:spMkLst>
        </pc:spChg>
        <pc:spChg chg="add mod">
          <ac:chgData name="Joseph  Witcombe" userId="S::joseph@purplebeard.co.uk::a2840d26-4401-46ce-837a-825901afe1b0" providerId="AD" clId="Web-{1557478B-3B28-FE11-3DD9-8B81229DAB87}" dt="2021-12-30T20:01:34.971" v="70" actId="1076"/>
          <ac:spMkLst>
            <pc:docMk/>
            <pc:sldMk cId="1617218094" sldId="305"/>
            <ac:spMk id="18" creationId="{34B4F2BD-6FAA-4F3A-9CF3-C0E90FB9CCAB}"/>
          </ac:spMkLst>
        </pc:spChg>
      </pc:sldChg>
    </pc:docChg>
  </pc:docChgLst>
  <pc:docChgLst>
    <pc:chgData name="Joseph  Witcombe" userId="S::joseph@purplebeard.co.uk::a2840d26-4401-46ce-837a-825901afe1b0" providerId="AD" clId="Web-{5B10E376-98B0-B67A-F0EB-FE77892B69DD}"/>
    <pc:docChg chg="delSld">
      <pc:chgData name="Joseph  Witcombe" userId="S::joseph@purplebeard.co.uk::a2840d26-4401-46ce-837a-825901afe1b0" providerId="AD" clId="Web-{5B10E376-98B0-B67A-F0EB-FE77892B69DD}" dt="2022-01-02T00:21:21.067" v="0"/>
      <pc:docMkLst>
        <pc:docMk/>
      </pc:docMkLst>
      <pc:sldChg chg="del">
        <pc:chgData name="Joseph  Witcombe" userId="S::joseph@purplebeard.co.uk::a2840d26-4401-46ce-837a-825901afe1b0" providerId="AD" clId="Web-{5B10E376-98B0-B67A-F0EB-FE77892B69DD}" dt="2022-01-02T00:21:21.067" v="0"/>
        <pc:sldMkLst>
          <pc:docMk/>
          <pc:sldMk cId="1927098626" sldId="307"/>
        </pc:sldMkLst>
      </pc:sldChg>
    </pc:docChg>
  </pc:docChgLst>
  <pc:docChgLst>
    <pc:chgData name="Joseph  Witcombe" userId="S::joseph@purplebeard.co.uk::a2840d26-4401-46ce-837a-825901afe1b0" providerId="AD" clId="Web-{2317E2BF-C0C2-93D9-6700-5AEB60CBD11E}"/>
    <pc:docChg chg="modSld">
      <pc:chgData name="Joseph  Witcombe" userId="S::joseph@purplebeard.co.uk::a2840d26-4401-46ce-837a-825901afe1b0" providerId="AD" clId="Web-{2317E2BF-C0C2-93D9-6700-5AEB60CBD11E}" dt="2022-01-07T15:26:59.968" v="15" actId="1076"/>
      <pc:docMkLst>
        <pc:docMk/>
      </pc:docMkLst>
      <pc:sldChg chg="addSp delSp modSp">
        <pc:chgData name="Joseph  Witcombe" userId="S::joseph@purplebeard.co.uk::a2840d26-4401-46ce-837a-825901afe1b0" providerId="AD" clId="Web-{2317E2BF-C0C2-93D9-6700-5AEB60CBD11E}" dt="2022-01-07T15:26:59.968" v="15" actId="1076"/>
        <pc:sldMkLst>
          <pc:docMk/>
          <pc:sldMk cId="2075643610" sldId="310"/>
        </pc:sldMkLst>
        <pc:spChg chg="mod">
          <ac:chgData name="Joseph  Witcombe" userId="S::joseph@purplebeard.co.uk::a2840d26-4401-46ce-837a-825901afe1b0" providerId="AD" clId="Web-{2317E2BF-C0C2-93D9-6700-5AEB60CBD11E}" dt="2022-01-07T15:25:43.622" v="13" actId="1076"/>
          <ac:spMkLst>
            <pc:docMk/>
            <pc:sldMk cId="2075643610" sldId="310"/>
            <ac:spMk id="2" creationId="{E3E9F866-B9A3-469E-AE33-EB840B39AC9A}"/>
          </ac:spMkLst>
        </pc:spChg>
        <pc:spChg chg="del mod">
          <ac:chgData name="Joseph  Witcombe" userId="S::joseph@purplebeard.co.uk::a2840d26-4401-46ce-837a-825901afe1b0" providerId="AD" clId="Web-{2317E2BF-C0C2-93D9-6700-5AEB60CBD11E}" dt="2022-01-07T15:24:09.573" v="1"/>
          <ac:spMkLst>
            <pc:docMk/>
            <pc:sldMk cId="2075643610" sldId="310"/>
            <ac:spMk id="4" creationId="{CDD22059-14EE-465D-A240-7265D0041005}"/>
          </ac:spMkLst>
        </pc:spChg>
        <pc:picChg chg="add mod ord">
          <ac:chgData name="Joseph  Witcombe" userId="S::joseph@purplebeard.co.uk::a2840d26-4401-46ce-837a-825901afe1b0" providerId="AD" clId="Web-{2317E2BF-C0C2-93D9-6700-5AEB60CBD11E}" dt="2022-01-07T15:26:59.968" v="15" actId="1076"/>
          <ac:picMkLst>
            <pc:docMk/>
            <pc:sldMk cId="2075643610" sldId="310"/>
            <ac:picMk id="3" creationId="{107A9346-CDC2-477D-92D6-EF6B08A0AD0F}"/>
          </ac:picMkLst>
        </pc:picChg>
        <pc:picChg chg="del">
          <ac:chgData name="Joseph  Witcombe" userId="S::joseph@purplebeard.co.uk::a2840d26-4401-46ce-837a-825901afe1b0" providerId="AD" clId="Web-{2317E2BF-C0C2-93D9-6700-5AEB60CBD11E}" dt="2022-01-07T15:24:12.276" v="2"/>
          <ac:picMkLst>
            <pc:docMk/>
            <pc:sldMk cId="2075643610" sldId="310"/>
            <ac:picMk id="6" creationId="{DB196AF0-7ED2-4B6F-A8B6-6337CB2D6459}"/>
          </ac:picMkLst>
        </pc:picChg>
      </pc:sldChg>
    </pc:docChg>
  </pc:docChgLst>
  <pc:docChgLst>
    <pc:chgData name="Joseph  Witcombe" userId="S::joseph@purplebeard.co.uk::a2840d26-4401-46ce-837a-825901afe1b0" providerId="AD" clId="Web-{9176CFB9-ACB8-3F3B-8A90-B3640F91E03D}"/>
    <pc:docChg chg="addSld modSld">
      <pc:chgData name="Joseph  Witcombe" userId="S::joseph@purplebeard.co.uk::a2840d26-4401-46ce-837a-825901afe1b0" providerId="AD" clId="Web-{9176CFB9-ACB8-3F3B-8A90-B3640F91E03D}" dt="2022-02-18T06:54:35.641" v="160" actId="20577"/>
      <pc:docMkLst>
        <pc:docMk/>
      </pc:docMkLst>
      <pc:sldChg chg="modSp add replId">
        <pc:chgData name="Joseph  Witcombe" userId="S::joseph@purplebeard.co.uk::a2840d26-4401-46ce-837a-825901afe1b0" providerId="AD" clId="Web-{9176CFB9-ACB8-3F3B-8A90-B3640F91E03D}" dt="2022-02-18T06:47:35.803" v="148" actId="14100"/>
        <pc:sldMkLst>
          <pc:docMk/>
          <pc:sldMk cId="2213602373" sldId="338"/>
        </pc:sldMkLst>
        <pc:spChg chg="mod">
          <ac:chgData name="Joseph  Witcombe" userId="S::joseph@purplebeard.co.uk::a2840d26-4401-46ce-837a-825901afe1b0" providerId="AD" clId="Web-{9176CFB9-ACB8-3F3B-8A90-B3640F91E03D}" dt="2022-02-18T06:47:15.380" v="142" actId="1076"/>
          <ac:spMkLst>
            <pc:docMk/>
            <pc:sldMk cId="2213602373" sldId="338"/>
            <ac:spMk id="5" creationId="{481AA86E-3DC1-4DCA-BC38-33D5B631259A}"/>
          </ac:spMkLst>
        </pc:spChg>
        <pc:spChg chg="mod">
          <ac:chgData name="Joseph  Witcombe" userId="S::joseph@purplebeard.co.uk::a2840d26-4401-46ce-837a-825901afe1b0" providerId="AD" clId="Web-{9176CFB9-ACB8-3F3B-8A90-B3640F91E03D}" dt="2022-02-18T06:47:35.803" v="148" actId="14100"/>
          <ac:spMkLst>
            <pc:docMk/>
            <pc:sldMk cId="2213602373" sldId="338"/>
            <ac:spMk id="6" creationId="{EE1C1393-6558-4322-A1C5-F582FED6201F}"/>
          </ac:spMkLst>
        </pc:spChg>
      </pc:sldChg>
      <pc:sldChg chg="modSp add replId">
        <pc:chgData name="Joseph  Witcombe" userId="S::joseph@purplebeard.co.uk::a2840d26-4401-46ce-837a-825901afe1b0" providerId="AD" clId="Web-{9176CFB9-ACB8-3F3B-8A90-B3640F91E03D}" dt="2022-02-18T06:54:35.641" v="160" actId="20577"/>
        <pc:sldMkLst>
          <pc:docMk/>
          <pc:sldMk cId="1404808588" sldId="339"/>
        </pc:sldMkLst>
        <pc:spChg chg="mod">
          <ac:chgData name="Joseph  Witcombe" userId="S::joseph@purplebeard.co.uk::a2840d26-4401-46ce-837a-825901afe1b0" providerId="AD" clId="Web-{9176CFB9-ACB8-3F3B-8A90-B3640F91E03D}" dt="2022-02-18T06:54:35.641" v="160" actId="20577"/>
          <ac:spMkLst>
            <pc:docMk/>
            <pc:sldMk cId="1404808588" sldId="339"/>
            <ac:spMk id="6" creationId="{EE1C1393-6558-4322-A1C5-F582FED6201F}"/>
          </ac:spMkLst>
        </pc:spChg>
      </pc:sldChg>
    </pc:docChg>
  </pc:docChgLst>
  <pc:docChgLst>
    <pc:chgData name="Joseph  Witcombe" userId="a2840d26-4401-46ce-837a-825901afe1b0" providerId="ADAL" clId="{C4424B7A-7A25-4D06-AD0F-F5BB98780ECA}"/>
    <pc:docChg chg="undo custSel addSld delSld modSld sldOrd">
      <pc:chgData name="Joseph  Witcombe" userId="a2840d26-4401-46ce-837a-825901afe1b0" providerId="ADAL" clId="{C4424B7A-7A25-4D06-AD0F-F5BB98780ECA}" dt="2021-12-30T21:07:05.936" v="2175" actId="20577"/>
      <pc:docMkLst>
        <pc:docMk/>
      </pc:docMkLst>
      <pc:sldChg chg="delSp mod">
        <pc:chgData name="Joseph  Witcombe" userId="a2840d26-4401-46ce-837a-825901afe1b0" providerId="ADAL" clId="{C4424B7A-7A25-4D06-AD0F-F5BB98780ECA}" dt="2021-12-30T21:01:07.572" v="2122" actId="478"/>
        <pc:sldMkLst>
          <pc:docMk/>
          <pc:sldMk cId="0" sldId="263"/>
        </pc:sldMkLst>
        <pc:spChg chg="del">
          <ac:chgData name="Joseph  Witcombe" userId="a2840d26-4401-46ce-837a-825901afe1b0" providerId="ADAL" clId="{C4424B7A-7A25-4D06-AD0F-F5BB98780ECA}" dt="2021-12-30T21:01:07.572" v="2122" actId="478"/>
          <ac:spMkLst>
            <pc:docMk/>
            <pc:sldMk cId="0" sldId="263"/>
            <ac:spMk id="103" creationId="{00000000-0000-0000-0000-000000000000}"/>
          </ac:spMkLst>
        </pc:spChg>
      </pc:sldChg>
      <pc:sldChg chg="delSp modSp mod modNotesTx">
        <pc:chgData name="Joseph  Witcombe" userId="a2840d26-4401-46ce-837a-825901afe1b0" providerId="ADAL" clId="{C4424B7A-7A25-4D06-AD0F-F5BB98780ECA}" dt="2021-12-30T21:01:14.880" v="2124" actId="478"/>
        <pc:sldMkLst>
          <pc:docMk/>
          <pc:sldMk cId="4142256669" sldId="289"/>
        </pc:sldMkLst>
        <pc:spChg chg="mod">
          <ac:chgData name="Joseph  Witcombe" userId="a2840d26-4401-46ce-837a-825901afe1b0" providerId="ADAL" clId="{C4424B7A-7A25-4D06-AD0F-F5BB98780ECA}" dt="2021-12-30T20:56:04.399" v="2073" actId="20577"/>
          <ac:spMkLst>
            <pc:docMk/>
            <pc:sldMk cId="4142256669" sldId="289"/>
            <ac:spMk id="4" creationId="{5F484A11-AFE2-4D9D-91EE-603F618ED9BC}"/>
          </ac:spMkLst>
        </pc:spChg>
        <pc:spChg chg="del mod">
          <ac:chgData name="Joseph  Witcombe" userId="a2840d26-4401-46ce-837a-825901afe1b0" providerId="ADAL" clId="{C4424B7A-7A25-4D06-AD0F-F5BB98780ECA}" dt="2021-12-30T21:01:14.880" v="2124" actId="478"/>
          <ac:spMkLst>
            <pc:docMk/>
            <pc:sldMk cId="4142256669" sldId="289"/>
            <ac:spMk id="103" creationId="{00000000-0000-0000-0000-000000000000}"/>
          </ac:spMkLst>
        </pc:spChg>
      </pc:sldChg>
      <pc:sldChg chg="delSp modSp mod">
        <pc:chgData name="Joseph  Witcombe" userId="a2840d26-4401-46ce-837a-825901afe1b0" providerId="ADAL" clId="{C4424B7A-7A25-4D06-AD0F-F5BB98780ECA}" dt="2021-12-30T21:01:30.612" v="2126" actId="478"/>
        <pc:sldMkLst>
          <pc:docMk/>
          <pc:sldMk cId="3049571407" sldId="291"/>
        </pc:sldMkLst>
        <pc:spChg chg="mod">
          <ac:chgData name="Joseph  Witcombe" userId="a2840d26-4401-46ce-837a-825901afe1b0" providerId="ADAL" clId="{C4424B7A-7A25-4D06-AD0F-F5BB98780ECA}" dt="2021-12-30T20:55:12.507" v="2050" actId="20577"/>
          <ac:spMkLst>
            <pc:docMk/>
            <pc:sldMk cId="3049571407" sldId="291"/>
            <ac:spMk id="3" creationId="{4E5D8434-4F87-4F42-9A47-F33634D2F39C}"/>
          </ac:spMkLst>
        </pc:spChg>
        <pc:spChg chg="del">
          <ac:chgData name="Joseph  Witcombe" userId="a2840d26-4401-46ce-837a-825901afe1b0" providerId="ADAL" clId="{C4424B7A-7A25-4D06-AD0F-F5BB98780ECA}" dt="2021-12-30T21:01:30.612" v="2126" actId="478"/>
          <ac:spMkLst>
            <pc:docMk/>
            <pc:sldMk cId="3049571407" sldId="291"/>
            <ac:spMk id="103" creationId="{00000000-0000-0000-0000-000000000000}"/>
          </ac:spMkLst>
        </pc:spChg>
      </pc:sldChg>
      <pc:sldChg chg="addSp delSp modSp mod">
        <pc:chgData name="Joseph  Witcombe" userId="a2840d26-4401-46ce-837a-825901afe1b0" providerId="ADAL" clId="{C4424B7A-7A25-4D06-AD0F-F5BB98780ECA}" dt="2021-12-30T21:01:22.413" v="2125" actId="478"/>
        <pc:sldMkLst>
          <pc:docMk/>
          <pc:sldMk cId="275886308" sldId="292"/>
        </pc:sldMkLst>
        <pc:spChg chg="mod">
          <ac:chgData name="Joseph  Witcombe" userId="a2840d26-4401-46ce-837a-825901afe1b0" providerId="ADAL" clId="{C4424B7A-7A25-4D06-AD0F-F5BB98780ECA}" dt="2021-12-30T20:52:29.491" v="2009" actId="1076"/>
          <ac:spMkLst>
            <pc:docMk/>
            <pc:sldMk cId="275886308" sldId="292"/>
            <ac:spMk id="2" creationId="{E3E9F866-B9A3-469E-AE33-EB840B39AC9A}"/>
          </ac:spMkLst>
        </pc:spChg>
        <pc:spChg chg="mod">
          <ac:chgData name="Joseph  Witcombe" userId="a2840d26-4401-46ce-837a-825901afe1b0" providerId="ADAL" clId="{C4424B7A-7A25-4D06-AD0F-F5BB98780ECA}" dt="2021-12-30T20:54:22.719" v="2047" actId="20577"/>
          <ac:spMkLst>
            <pc:docMk/>
            <pc:sldMk cId="275886308" sldId="292"/>
            <ac:spMk id="3" creationId="{1E2D0A0A-9568-47AF-BA02-019FC2DF1833}"/>
          </ac:spMkLst>
        </pc:spChg>
        <pc:spChg chg="add mod">
          <ac:chgData name="Joseph  Witcombe" userId="a2840d26-4401-46ce-837a-825901afe1b0" providerId="ADAL" clId="{C4424B7A-7A25-4D06-AD0F-F5BB98780ECA}" dt="2021-12-30T20:55:22.656" v="2053" actId="20577"/>
          <ac:spMkLst>
            <pc:docMk/>
            <pc:sldMk cId="275886308" sldId="292"/>
            <ac:spMk id="8" creationId="{15C0F16B-F4D7-4C32-B701-22EDB2C756E4}"/>
          </ac:spMkLst>
        </pc:spChg>
        <pc:spChg chg="del">
          <ac:chgData name="Joseph  Witcombe" userId="a2840d26-4401-46ce-837a-825901afe1b0" providerId="ADAL" clId="{C4424B7A-7A25-4D06-AD0F-F5BB98780ECA}" dt="2021-12-30T21:01:22.413" v="2125" actId="478"/>
          <ac:spMkLst>
            <pc:docMk/>
            <pc:sldMk cId="275886308" sldId="292"/>
            <ac:spMk id="103" creationId="{00000000-0000-0000-0000-000000000000}"/>
          </ac:spMkLst>
        </pc:spChg>
      </pc:sldChg>
      <pc:sldChg chg="delSp modSp mod">
        <pc:chgData name="Joseph  Witcombe" userId="a2840d26-4401-46ce-837a-825901afe1b0" providerId="ADAL" clId="{C4424B7A-7A25-4D06-AD0F-F5BB98780ECA}" dt="2021-12-30T21:02:36.223" v="2157" actId="20577"/>
        <pc:sldMkLst>
          <pc:docMk/>
          <pc:sldMk cId="3687360637" sldId="293"/>
        </pc:sldMkLst>
        <pc:spChg chg="mod">
          <ac:chgData name="Joseph  Witcombe" userId="a2840d26-4401-46ce-837a-825901afe1b0" providerId="ADAL" clId="{C4424B7A-7A25-4D06-AD0F-F5BB98780ECA}" dt="2021-12-30T21:02:23.103" v="2131" actId="1076"/>
          <ac:spMkLst>
            <pc:docMk/>
            <pc:sldMk cId="3687360637" sldId="293"/>
            <ac:spMk id="2" creationId="{E3E9F866-B9A3-469E-AE33-EB840B39AC9A}"/>
          </ac:spMkLst>
        </pc:spChg>
        <pc:spChg chg="mod">
          <ac:chgData name="Joseph  Witcombe" userId="a2840d26-4401-46ce-837a-825901afe1b0" providerId="ADAL" clId="{C4424B7A-7A25-4D06-AD0F-F5BB98780ECA}" dt="2021-12-30T21:02:36.223" v="2157" actId="20577"/>
          <ac:spMkLst>
            <pc:docMk/>
            <pc:sldMk cId="3687360637" sldId="293"/>
            <ac:spMk id="4" creationId="{5F484A11-AFE2-4D9D-91EE-603F618ED9BC}"/>
          </ac:spMkLst>
        </pc:spChg>
        <pc:spChg chg="del">
          <ac:chgData name="Joseph  Witcombe" userId="a2840d26-4401-46ce-837a-825901afe1b0" providerId="ADAL" clId="{C4424B7A-7A25-4D06-AD0F-F5BB98780ECA}" dt="2021-12-30T21:02:10.190" v="2130" actId="478"/>
          <ac:spMkLst>
            <pc:docMk/>
            <pc:sldMk cId="3687360637" sldId="293"/>
            <ac:spMk id="103" creationId="{00000000-0000-0000-0000-000000000000}"/>
          </ac:spMkLst>
        </pc:spChg>
      </pc:sldChg>
      <pc:sldChg chg="delSp modSp mod">
        <pc:chgData name="Joseph  Witcombe" userId="a2840d26-4401-46ce-837a-825901afe1b0" providerId="ADAL" clId="{C4424B7A-7A25-4D06-AD0F-F5BB98780ECA}" dt="2021-12-30T21:05:39.966" v="2172" actId="20577"/>
        <pc:sldMkLst>
          <pc:docMk/>
          <pc:sldMk cId="1207423451" sldId="294"/>
        </pc:sldMkLst>
        <pc:spChg chg="mod">
          <ac:chgData name="Joseph  Witcombe" userId="a2840d26-4401-46ce-837a-825901afe1b0" providerId="ADAL" clId="{C4424B7A-7A25-4D06-AD0F-F5BB98780ECA}" dt="2021-12-30T21:00:37.225" v="2118" actId="13926"/>
          <ac:spMkLst>
            <pc:docMk/>
            <pc:sldMk cId="1207423451" sldId="294"/>
            <ac:spMk id="2" creationId="{E3E9F866-B9A3-469E-AE33-EB840B39AC9A}"/>
          </ac:spMkLst>
        </pc:spChg>
        <pc:spChg chg="mod">
          <ac:chgData name="Joseph  Witcombe" userId="a2840d26-4401-46ce-837a-825901afe1b0" providerId="ADAL" clId="{C4424B7A-7A25-4D06-AD0F-F5BB98780ECA}" dt="2021-12-30T21:05:39.966" v="2172" actId="20577"/>
          <ac:spMkLst>
            <pc:docMk/>
            <pc:sldMk cId="1207423451" sldId="294"/>
            <ac:spMk id="4" creationId="{5F484A11-AFE2-4D9D-91EE-603F618ED9BC}"/>
          </ac:spMkLst>
        </pc:spChg>
        <pc:spChg chg="del">
          <ac:chgData name="Joseph  Witcombe" userId="a2840d26-4401-46ce-837a-825901afe1b0" providerId="ADAL" clId="{C4424B7A-7A25-4D06-AD0F-F5BB98780ECA}" dt="2021-12-30T21:00:45.552" v="2119" actId="478"/>
          <ac:spMkLst>
            <pc:docMk/>
            <pc:sldMk cId="1207423451" sldId="294"/>
            <ac:spMk id="103" creationId="{00000000-0000-0000-0000-000000000000}"/>
          </ac:spMkLst>
        </pc:spChg>
      </pc:sldChg>
      <pc:sldChg chg="delSp modSp mod">
        <pc:chgData name="Joseph  Witcombe" userId="a2840d26-4401-46ce-837a-825901afe1b0" providerId="ADAL" clId="{C4424B7A-7A25-4D06-AD0F-F5BB98780ECA}" dt="2021-12-30T21:00:54.762" v="2120" actId="478"/>
        <pc:sldMkLst>
          <pc:docMk/>
          <pc:sldMk cId="765748334" sldId="295"/>
        </pc:sldMkLst>
        <pc:spChg chg="mod">
          <ac:chgData name="Joseph  Witcombe" userId="a2840d26-4401-46ce-837a-825901afe1b0" providerId="ADAL" clId="{C4424B7A-7A25-4D06-AD0F-F5BB98780ECA}" dt="2021-12-30T21:00:21.467" v="2117" actId="13926"/>
          <ac:spMkLst>
            <pc:docMk/>
            <pc:sldMk cId="765748334" sldId="295"/>
            <ac:spMk id="2" creationId="{E3E9F866-B9A3-469E-AE33-EB840B39AC9A}"/>
          </ac:spMkLst>
        </pc:spChg>
        <pc:spChg chg="del">
          <ac:chgData name="Joseph  Witcombe" userId="a2840d26-4401-46ce-837a-825901afe1b0" providerId="ADAL" clId="{C4424B7A-7A25-4D06-AD0F-F5BB98780ECA}" dt="2021-12-30T21:00:54.762" v="2120" actId="478"/>
          <ac:spMkLst>
            <pc:docMk/>
            <pc:sldMk cId="765748334" sldId="295"/>
            <ac:spMk id="103" creationId="{00000000-0000-0000-0000-000000000000}"/>
          </ac:spMkLst>
        </pc:spChg>
      </pc:sldChg>
      <pc:sldChg chg="addSp delSp modSp mod">
        <pc:chgData name="Joseph  Witcombe" userId="a2840d26-4401-46ce-837a-825901afe1b0" providerId="ADAL" clId="{C4424B7A-7A25-4D06-AD0F-F5BB98780ECA}" dt="2021-12-30T21:06:08.767" v="2173"/>
        <pc:sldMkLst>
          <pc:docMk/>
          <pc:sldMk cId="3448724903" sldId="296"/>
        </pc:sldMkLst>
        <pc:spChg chg="mod">
          <ac:chgData name="Joseph  Witcombe" userId="a2840d26-4401-46ce-837a-825901afe1b0" providerId="ADAL" clId="{C4424B7A-7A25-4D06-AD0F-F5BB98780ECA}" dt="2021-12-30T21:00:10.336" v="2116" actId="13926"/>
          <ac:spMkLst>
            <pc:docMk/>
            <pc:sldMk cId="3448724903" sldId="296"/>
            <ac:spMk id="2" creationId="{E3E9F866-B9A3-469E-AE33-EB840B39AC9A}"/>
          </ac:spMkLst>
        </pc:spChg>
        <pc:spChg chg="mod">
          <ac:chgData name="Joseph  Witcombe" userId="a2840d26-4401-46ce-837a-825901afe1b0" providerId="ADAL" clId="{C4424B7A-7A25-4D06-AD0F-F5BB98780ECA}" dt="2021-12-30T20:56:37.150" v="2076" actId="1076"/>
          <ac:spMkLst>
            <pc:docMk/>
            <pc:sldMk cId="3448724903" sldId="296"/>
            <ac:spMk id="3" creationId="{1E2D0A0A-9568-47AF-BA02-019FC2DF1833}"/>
          </ac:spMkLst>
        </pc:spChg>
        <pc:spChg chg="mod">
          <ac:chgData name="Joseph  Witcombe" userId="a2840d26-4401-46ce-837a-825901afe1b0" providerId="ADAL" clId="{C4424B7A-7A25-4D06-AD0F-F5BB98780ECA}" dt="2021-12-30T20:56:37.150" v="2076" actId="1076"/>
          <ac:spMkLst>
            <pc:docMk/>
            <pc:sldMk cId="3448724903" sldId="296"/>
            <ac:spMk id="4" creationId="{5F484A11-AFE2-4D9D-91EE-603F618ED9BC}"/>
          </ac:spMkLst>
        </pc:spChg>
        <pc:spChg chg="add mod">
          <ac:chgData name="Joseph  Witcombe" userId="a2840d26-4401-46ce-837a-825901afe1b0" providerId="ADAL" clId="{C4424B7A-7A25-4D06-AD0F-F5BB98780ECA}" dt="2021-12-30T21:06:08.767" v="2173"/>
          <ac:spMkLst>
            <pc:docMk/>
            <pc:sldMk cId="3448724903" sldId="296"/>
            <ac:spMk id="8" creationId="{AEA17003-E202-4AF9-B390-400E11FDE711}"/>
          </ac:spMkLst>
        </pc:spChg>
        <pc:spChg chg="del">
          <ac:chgData name="Joseph  Witcombe" userId="a2840d26-4401-46ce-837a-825901afe1b0" providerId="ADAL" clId="{C4424B7A-7A25-4D06-AD0F-F5BB98780ECA}" dt="2021-12-30T21:00:59.294" v="2121" actId="478"/>
          <ac:spMkLst>
            <pc:docMk/>
            <pc:sldMk cId="3448724903" sldId="296"/>
            <ac:spMk id="103" creationId="{00000000-0000-0000-0000-000000000000}"/>
          </ac:spMkLst>
        </pc:spChg>
      </pc:sldChg>
      <pc:sldChg chg="del">
        <pc:chgData name="Joseph  Witcombe" userId="a2840d26-4401-46ce-837a-825901afe1b0" providerId="ADAL" clId="{C4424B7A-7A25-4D06-AD0F-F5BB98780ECA}" dt="2021-12-28T02:27:04.515" v="0" actId="2696"/>
        <pc:sldMkLst>
          <pc:docMk/>
          <pc:sldMk cId="3433474900" sldId="297"/>
        </pc:sldMkLst>
      </pc:sldChg>
      <pc:sldChg chg="delSp modSp add mod modNotesTx">
        <pc:chgData name="Joseph  Witcombe" userId="a2840d26-4401-46ce-837a-825901afe1b0" providerId="ADAL" clId="{C4424B7A-7A25-4D06-AD0F-F5BB98780ECA}" dt="2021-12-30T20:58:31.340" v="2096" actId="20577"/>
        <pc:sldMkLst>
          <pc:docMk/>
          <pc:sldMk cId="3588611987" sldId="297"/>
        </pc:sldMkLst>
        <pc:spChg chg="mod">
          <ac:chgData name="Joseph  Witcombe" userId="a2840d26-4401-46ce-837a-825901afe1b0" providerId="ADAL" clId="{C4424B7A-7A25-4D06-AD0F-F5BB98780ECA}" dt="2021-12-28T02:28:06.629" v="31" actId="14100"/>
          <ac:spMkLst>
            <pc:docMk/>
            <pc:sldMk cId="3588611987" sldId="297"/>
            <ac:spMk id="2" creationId="{E3E9F866-B9A3-469E-AE33-EB840B39AC9A}"/>
          </ac:spMkLst>
        </pc:spChg>
        <pc:spChg chg="del mod">
          <ac:chgData name="Joseph  Witcombe" userId="a2840d26-4401-46ce-837a-825901afe1b0" providerId="ADAL" clId="{C4424B7A-7A25-4D06-AD0F-F5BB98780ECA}" dt="2021-12-28T02:27:25.250" v="3" actId="478"/>
          <ac:spMkLst>
            <pc:docMk/>
            <pc:sldMk cId="3588611987" sldId="297"/>
            <ac:spMk id="3" creationId="{4E5D8434-4F87-4F42-9A47-F33634D2F39C}"/>
          </ac:spMkLst>
        </pc:spChg>
      </pc:sldChg>
      <pc:sldChg chg="modNotesTx">
        <pc:chgData name="Joseph  Witcombe" userId="a2840d26-4401-46ce-837a-825901afe1b0" providerId="ADAL" clId="{C4424B7A-7A25-4D06-AD0F-F5BB98780ECA}" dt="2021-12-30T21:07:05.936" v="2175" actId="20577"/>
        <pc:sldMkLst>
          <pc:docMk/>
          <pc:sldMk cId="2950127719" sldId="299"/>
        </pc:sldMkLst>
      </pc:sldChg>
      <pc:sldChg chg="addSp delSp modSp add mod ord modNotesTx">
        <pc:chgData name="Joseph  Witcombe" userId="a2840d26-4401-46ce-837a-825901afe1b0" providerId="ADAL" clId="{C4424B7A-7A25-4D06-AD0F-F5BB98780ECA}" dt="2021-12-28T15:09:30.636" v="1111"/>
        <pc:sldMkLst>
          <pc:docMk/>
          <pc:sldMk cId="4288971334" sldId="300"/>
        </pc:sldMkLst>
        <pc:spChg chg="mod">
          <ac:chgData name="Joseph  Witcombe" userId="a2840d26-4401-46ce-837a-825901afe1b0" providerId="ADAL" clId="{C4424B7A-7A25-4D06-AD0F-F5BB98780ECA}" dt="2021-12-28T15:09:16.252" v="1106" actId="20577"/>
          <ac:spMkLst>
            <pc:docMk/>
            <pc:sldMk cId="4288971334" sldId="300"/>
            <ac:spMk id="2" creationId="{E3E9F866-B9A3-469E-AE33-EB840B39AC9A}"/>
          </ac:spMkLst>
        </pc:spChg>
        <pc:spChg chg="del mod">
          <ac:chgData name="Joseph  Witcombe" userId="a2840d26-4401-46ce-837a-825901afe1b0" providerId="ADAL" clId="{C4424B7A-7A25-4D06-AD0F-F5BB98780ECA}" dt="2021-12-28T15:09:02.113" v="1091" actId="478"/>
          <ac:spMkLst>
            <pc:docMk/>
            <pc:sldMk cId="4288971334" sldId="300"/>
            <ac:spMk id="3" creationId="{4E5D8434-4F87-4F42-9A47-F33634D2F39C}"/>
          </ac:spMkLst>
        </pc:spChg>
        <pc:picChg chg="add mod">
          <ac:chgData name="Joseph  Witcombe" userId="a2840d26-4401-46ce-837a-825901afe1b0" providerId="ADAL" clId="{C4424B7A-7A25-4D06-AD0F-F5BB98780ECA}" dt="2021-12-28T15:09:19.723" v="1107" actId="1076"/>
          <ac:picMkLst>
            <pc:docMk/>
            <pc:sldMk cId="4288971334" sldId="300"/>
            <ac:picMk id="1026" creationId="{85249794-57B9-4D64-A9C7-6AAF9FEB46E1}"/>
          </ac:picMkLst>
        </pc:picChg>
      </pc:sldChg>
      <pc:sldChg chg="delSp modSp mod">
        <pc:chgData name="Joseph  Witcombe" userId="a2840d26-4401-46ce-837a-825901afe1b0" providerId="ADAL" clId="{C4424B7A-7A25-4D06-AD0F-F5BB98780ECA}" dt="2021-12-30T21:01:55.797" v="2129" actId="1076"/>
        <pc:sldMkLst>
          <pc:docMk/>
          <pc:sldMk cId="1302601540" sldId="301"/>
        </pc:sldMkLst>
        <pc:spChg chg="mod">
          <ac:chgData name="Joseph  Witcombe" userId="a2840d26-4401-46ce-837a-825901afe1b0" providerId="ADAL" clId="{C4424B7A-7A25-4D06-AD0F-F5BB98780ECA}" dt="2021-12-30T21:01:55.797" v="2129" actId="1076"/>
          <ac:spMkLst>
            <pc:docMk/>
            <pc:sldMk cId="1302601540" sldId="301"/>
            <ac:spMk id="2" creationId="{E3E9F866-B9A3-469E-AE33-EB840B39AC9A}"/>
          </ac:spMkLst>
        </pc:spChg>
        <pc:spChg chg="del">
          <ac:chgData name="Joseph  Witcombe" userId="a2840d26-4401-46ce-837a-825901afe1b0" providerId="ADAL" clId="{C4424B7A-7A25-4D06-AD0F-F5BB98780ECA}" dt="2021-12-30T21:01:46.794" v="2127" actId="478"/>
          <ac:spMkLst>
            <pc:docMk/>
            <pc:sldMk cId="1302601540" sldId="301"/>
            <ac:spMk id="103" creationId="{00000000-0000-0000-0000-000000000000}"/>
          </ac:spMkLst>
        </pc:spChg>
        <pc:picChg chg="mod">
          <ac:chgData name="Joseph  Witcombe" userId="a2840d26-4401-46ce-837a-825901afe1b0" providerId="ADAL" clId="{C4424B7A-7A25-4D06-AD0F-F5BB98780ECA}" dt="2021-12-30T21:01:50.692" v="2128" actId="14100"/>
          <ac:picMkLst>
            <pc:docMk/>
            <pc:sldMk cId="1302601540" sldId="301"/>
            <ac:picMk id="3" creationId="{0641C2BC-DC40-4BA9-B40D-ECDD7BD4BEFA}"/>
          </ac:picMkLst>
        </pc:picChg>
      </pc:sldChg>
      <pc:sldChg chg="modSp mod">
        <pc:chgData name="Joseph  Witcombe" userId="a2840d26-4401-46ce-837a-825901afe1b0" providerId="ADAL" clId="{C4424B7A-7A25-4D06-AD0F-F5BB98780ECA}" dt="2021-12-30T20:59:05.836" v="2115" actId="20577"/>
        <pc:sldMkLst>
          <pc:docMk/>
          <pc:sldMk cId="1585759149" sldId="304"/>
        </pc:sldMkLst>
        <pc:spChg chg="mod">
          <ac:chgData name="Joseph  Witcombe" userId="a2840d26-4401-46ce-837a-825901afe1b0" providerId="ADAL" clId="{C4424B7A-7A25-4D06-AD0F-F5BB98780ECA}" dt="2021-12-30T20:59:05.836" v="2115" actId="20577"/>
          <ac:spMkLst>
            <pc:docMk/>
            <pc:sldMk cId="1585759149" sldId="304"/>
            <ac:spMk id="2" creationId="{E3E9F866-B9A3-469E-AE33-EB840B39AC9A}"/>
          </ac:spMkLst>
        </pc:spChg>
      </pc:sldChg>
      <pc:sldChg chg="addSp delSp modSp mod">
        <pc:chgData name="Joseph  Witcombe" userId="a2840d26-4401-46ce-837a-825901afe1b0" providerId="ADAL" clId="{C4424B7A-7A25-4D06-AD0F-F5BB98780ECA}" dt="2021-12-30T20:17:31.561" v="1267" actId="1076"/>
        <pc:sldMkLst>
          <pc:docMk/>
          <pc:sldMk cId="1617218094" sldId="305"/>
        </pc:sldMkLst>
        <pc:spChg chg="del">
          <ac:chgData name="Joseph  Witcombe" userId="a2840d26-4401-46ce-837a-825901afe1b0" providerId="ADAL" clId="{C4424B7A-7A25-4D06-AD0F-F5BB98780ECA}" dt="2021-12-30T20:03:30.748" v="1126" actId="478"/>
          <ac:spMkLst>
            <pc:docMk/>
            <pc:sldMk cId="1617218094" sldId="305"/>
            <ac:spMk id="4" creationId="{5655A4CF-D20C-46C5-86A6-A96C30474B04}"/>
          </ac:spMkLst>
        </pc:spChg>
        <pc:spChg chg="del">
          <ac:chgData name="Joseph  Witcombe" userId="a2840d26-4401-46ce-837a-825901afe1b0" providerId="ADAL" clId="{C4424B7A-7A25-4D06-AD0F-F5BB98780ECA}" dt="2021-12-30T20:03:30.748" v="1126" actId="478"/>
          <ac:spMkLst>
            <pc:docMk/>
            <pc:sldMk cId="1617218094" sldId="305"/>
            <ac:spMk id="5" creationId="{22672722-4C12-496A-9CC3-E62E3515BE06}"/>
          </ac:spMkLst>
        </pc:spChg>
        <pc:spChg chg="add mod">
          <ac:chgData name="Joseph  Witcombe" userId="a2840d26-4401-46ce-837a-825901afe1b0" providerId="ADAL" clId="{C4424B7A-7A25-4D06-AD0F-F5BB98780ECA}" dt="2021-12-30T20:14:25.914" v="1246" actId="1076"/>
          <ac:spMkLst>
            <pc:docMk/>
            <pc:sldMk cId="1617218094" sldId="305"/>
            <ac:spMk id="8" creationId="{9364BDD6-3BFC-4BC1-A7A9-2556D5E5CC78}"/>
          </ac:spMkLst>
        </pc:spChg>
        <pc:spChg chg="del">
          <ac:chgData name="Joseph  Witcombe" userId="a2840d26-4401-46ce-837a-825901afe1b0" providerId="ADAL" clId="{C4424B7A-7A25-4D06-AD0F-F5BB98780ECA}" dt="2021-12-30T20:03:25.368" v="1125" actId="478"/>
          <ac:spMkLst>
            <pc:docMk/>
            <pc:sldMk cId="1617218094" sldId="305"/>
            <ac:spMk id="9" creationId="{575E323D-29C2-4174-971D-B7E87A5AE437}"/>
          </ac:spMkLst>
        </pc:spChg>
        <pc:spChg chg="del">
          <ac:chgData name="Joseph  Witcombe" userId="a2840d26-4401-46ce-837a-825901afe1b0" providerId="ADAL" clId="{C4424B7A-7A25-4D06-AD0F-F5BB98780ECA}" dt="2021-12-30T20:03:25.368" v="1125" actId="478"/>
          <ac:spMkLst>
            <pc:docMk/>
            <pc:sldMk cId="1617218094" sldId="305"/>
            <ac:spMk id="10" creationId="{0C0D4C58-ABE3-4A5E-9897-F29D766991D3}"/>
          </ac:spMkLst>
        </pc:spChg>
        <pc:spChg chg="del">
          <ac:chgData name="Joseph  Witcombe" userId="a2840d26-4401-46ce-837a-825901afe1b0" providerId="ADAL" clId="{C4424B7A-7A25-4D06-AD0F-F5BB98780ECA}" dt="2021-12-30T20:03:25.368" v="1125" actId="478"/>
          <ac:spMkLst>
            <pc:docMk/>
            <pc:sldMk cId="1617218094" sldId="305"/>
            <ac:spMk id="13" creationId="{6D3EB2FD-3065-4705-8ED2-DB6FBE3CC3FF}"/>
          </ac:spMkLst>
        </pc:spChg>
        <pc:spChg chg="del">
          <ac:chgData name="Joseph  Witcombe" userId="a2840d26-4401-46ce-837a-825901afe1b0" providerId="ADAL" clId="{C4424B7A-7A25-4D06-AD0F-F5BB98780ECA}" dt="2021-12-30T20:03:25.368" v="1125" actId="478"/>
          <ac:spMkLst>
            <pc:docMk/>
            <pc:sldMk cId="1617218094" sldId="305"/>
            <ac:spMk id="14" creationId="{4C6FAA30-8EC1-4FF6-B096-34F2B99391A9}"/>
          </ac:spMkLst>
        </pc:spChg>
        <pc:spChg chg="del">
          <ac:chgData name="Joseph  Witcombe" userId="a2840d26-4401-46ce-837a-825901afe1b0" providerId="ADAL" clId="{C4424B7A-7A25-4D06-AD0F-F5BB98780ECA}" dt="2021-12-30T20:03:25.368" v="1125" actId="478"/>
          <ac:spMkLst>
            <pc:docMk/>
            <pc:sldMk cId="1617218094" sldId="305"/>
            <ac:spMk id="15" creationId="{DEB9FF42-17B9-482B-A43B-5269281BB65C}"/>
          </ac:spMkLst>
        </pc:spChg>
        <pc:spChg chg="del">
          <ac:chgData name="Joseph  Witcombe" userId="a2840d26-4401-46ce-837a-825901afe1b0" providerId="ADAL" clId="{C4424B7A-7A25-4D06-AD0F-F5BB98780ECA}" dt="2021-12-30T20:03:25.368" v="1125" actId="478"/>
          <ac:spMkLst>
            <pc:docMk/>
            <pc:sldMk cId="1617218094" sldId="305"/>
            <ac:spMk id="16" creationId="{0684D386-D198-44C5-A9E0-690D2CEF6165}"/>
          </ac:spMkLst>
        </pc:spChg>
        <pc:spChg chg="mod">
          <ac:chgData name="Joseph  Witcombe" userId="a2840d26-4401-46ce-837a-825901afe1b0" providerId="ADAL" clId="{C4424B7A-7A25-4D06-AD0F-F5BB98780ECA}" dt="2021-12-30T20:07:42.248" v="1209" actId="1076"/>
          <ac:spMkLst>
            <pc:docMk/>
            <pc:sldMk cId="1617218094" sldId="305"/>
            <ac:spMk id="17" creationId="{735D2D6A-C558-43AB-BD1F-C9F6D73E93C9}"/>
          </ac:spMkLst>
        </pc:spChg>
        <pc:spChg chg="mod">
          <ac:chgData name="Joseph  Witcombe" userId="a2840d26-4401-46ce-837a-825901afe1b0" providerId="ADAL" clId="{C4424B7A-7A25-4D06-AD0F-F5BB98780ECA}" dt="2021-12-30T20:07:50.208" v="1210" actId="1076"/>
          <ac:spMkLst>
            <pc:docMk/>
            <pc:sldMk cId="1617218094" sldId="305"/>
            <ac:spMk id="18" creationId="{34B4F2BD-6FAA-4F3A-9CF3-C0E90FB9CCAB}"/>
          </ac:spMkLst>
        </pc:spChg>
        <pc:spChg chg="mod">
          <ac:chgData name="Joseph  Witcombe" userId="a2840d26-4401-46ce-837a-825901afe1b0" providerId="ADAL" clId="{C4424B7A-7A25-4D06-AD0F-F5BB98780ECA}" dt="2021-12-30T20:08:55.372" v="1215" actId="207"/>
          <ac:spMkLst>
            <pc:docMk/>
            <pc:sldMk cId="1617218094" sldId="305"/>
            <ac:spMk id="20" creationId="{0A7A9BD4-1E8C-4FA7-9A28-20FFDD78A7B3}"/>
          </ac:spMkLst>
        </pc:spChg>
        <pc:spChg chg="mod">
          <ac:chgData name="Joseph  Witcombe" userId="a2840d26-4401-46ce-837a-825901afe1b0" providerId="ADAL" clId="{C4424B7A-7A25-4D06-AD0F-F5BB98780ECA}" dt="2021-12-30T20:08:55.372" v="1215" actId="207"/>
          <ac:spMkLst>
            <pc:docMk/>
            <pc:sldMk cId="1617218094" sldId="305"/>
            <ac:spMk id="21" creationId="{A99B9C71-5BB3-430F-9A0F-E2F62686A415}"/>
          </ac:spMkLst>
        </pc:spChg>
        <pc:spChg chg="mod topLvl">
          <ac:chgData name="Joseph  Witcombe" userId="a2840d26-4401-46ce-837a-825901afe1b0" providerId="ADAL" clId="{C4424B7A-7A25-4D06-AD0F-F5BB98780ECA}" dt="2021-12-30T20:16:58.330" v="1259" actId="1076"/>
          <ac:spMkLst>
            <pc:docMk/>
            <pc:sldMk cId="1617218094" sldId="305"/>
            <ac:spMk id="23" creationId="{5DC8E4E7-163E-48D7-A599-97373678AFBF}"/>
          </ac:spMkLst>
        </pc:spChg>
        <pc:spChg chg="mod topLvl">
          <ac:chgData name="Joseph  Witcombe" userId="a2840d26-4401-46ce-837a-825901afe1b0" providerId="ADAL" clId="{C4424B7A-7A25-4D06-AD0F-F5BB98780ECA}" dt="2021-12-30T20:12:06.004" v="1226" actId="1076"/>
          <ac:spMkLst>
            <pc:docMk/>
            <pc:sldMk cId="1617218094" sldId="305"/>
            <ac:spMk id="24" creationId="{BE3E424C-F81A-46C0-A80E-8FCAABD21AD7}"/>
          </ac:spMkLst>
        </pc:spChg>
        <pc:spChg chg="mod topLvl">
          <ac:chgData name="Joseph  Witcombe" userId="a2840d26-4401-46ce-837a-825901afe1b0" providerId="ADAL" clId="{C4424B7A-7A25-4D06-AD0F-F5BB98780ECA}" dt="2021-12-30T20:16:58.330" v="1259" actId="1076"/>
          <ac:spMkLst>
            <pc:docMk/>
            <pc:sldMk cId="1617218094" sldId="305"/>
            <ac:spMk id="26" creationId="{40448FED-7C13-4728-9C1A-BFBB2E36AB2E}"/>
          </ac:spMkLst>
        </pc:spChg>
        <pc:spChg chg="mod topLvl">
          <ac:chgData name="Joseph  Witcombe" userId="a2840d26-4401-46ce-837a-825901afe1b0" providerId="ADAL" clId="{C4424B7A-7A25-4D06-AD0F-F5BB98780ECA}" dt="2021-12-30T20:12:06.004" v="1226" actId="1076"/>
          <ac:spMkLst>
            <pc:docMk/>
            <pc:sldMk cId="1617218094" sldId="305"/>
            <ac:spMk id="27" creationId="{6D1E3AC3-90B9-4B4C-8CB1-AC1C0455D579}"/>
          </ac:spMkLst>
        </pc:spChg>
        <pc:spChg chg="mod">
          <ac:chgData name="Joseph  Witcombe" userId="a2840d26-4401-46ce-837a-825901afe1b0" providerId="ADAL" clId="{C4424B7A-7A25-4D06-AD0F-F5BB98780ECA}" dt="2021-12-30T20:09:51.347" v="1218" actId="207"/>
          <ac:spMkLst>
            <pc:docMk/>
            <pc:sldMk cId="1617218094" sldId="305"/>
            <ac:spMk id="29" creationId="{AEA788D5-19CC-46BB-B890-526643AB4B7B}"/>
          </ac:spMkLst>
        </pc:spChg>
        <pc:spChg chg="mod">
          <ac:chgData name="Joseph  Witcombe" userId="a2840d26-4401-46ce-837a-825901afe1b0" providerId="ADAL" clId="{C4424B7A-7A25-4D06-AD0F-F5BB98780ECA}" dt="2021-12-30T20:09:51.347" v="1218" actId="207"/>
          <ac:spMkLst>
            <pc:docMk/>
            <pc:sldMk cId="1617218094" sldId="305"/>
            <ac:spMk id="30" creationId="{68496CE9-7332-47B2-80B0-737E13C0EE45}"/>
          </ac:spMkLst>
        </pc:spChg>
        <pc:spChg chg="add mod">
          <ac:chgData name="Joseph  Witcombe" userId="a2840d26-4401-46ce-837a-825901afe1b0" providerId="ADAL" clId="{C4424B7A-7A25-4D06-AD0F-F5BB98780ECA}" dt="2021-12-30T20:14:38.328" v="1255" actId="20577"/>
          <ac:spMkLst>
            <pc:docMk/>
            <pc:sldMk cId="1617218094" sldId="305"/>
            <ac:spMk id="32" creationId="{6F54854E-1E3B-43BD-9C70-39CC6C9C5CE1}"/>
          </ac:spMkLst>
        </pc:spChg>
        <pc:spChg chg="del">
          <ac:chgData name="Joseph  Witcombe" userId="a2840d26-4401-46ce-837a-825901afe1b0" providerId="ADAL" clId="{C4424B7A-7A25-4D06-AD0F-F5BB98780ECA}" dt="2021-12-30T20:02:54.446" v="1123" actId="478"/>
          <ac:spMkLst>
            <pc:docMk/>
            <pc:sldMk cId="1617218094" sldId="305"/>
            <ac:spMk id="103" creationId="{00000000-0000-0000-0000-000000000000}"/>
          </ac:spMkLst>
        </pc:spChg>
        <pc:grpChg chg="add mod">
          <ac:chgData name="Joseph  Witcombe" userId="a2840d26-4401-46ce-837a-825901afe1b0" providerId="ADAL" clId="{C4424B7A-7A25-4D06-AD0F-F5BB98780ECA}" dt="2021-12-30T20:17:31.561" v="1267" actId="1076"/>
          <ac:grpSpMkLst>
            <pc:docMk/>
            <pc:sldMk cId="1617218094" sldId="305"/>
            <ac:grpSpMk id="3" creationId="{82E57ACE-3E52-4B1F-AFAC-6F2C64AD9173}"/>
          </ac:grpSpMkLst>
        </pc:grpChg>
        <pc:grpChg chg="add mod">
          <ac:chgData name="Joseph  Witcombe" userId="a2840d26-4401-46ce-837a-825901afe1b0" providerId="ADAL" clId="{C4424B7A-7A25-4D06-AD0F-F5BB98780ECA}" dt="2021-12-30T20:16:58.330" v="1259" actId="1076"/>
          <ac:grpSpMkLst>
            <pc:docMk/>
            <pc:sldMk cId="1617218094" sldId="305"/>
            <ac:grpSpMk id="19" creationId="{4A4C7066-9B57-4FC2-A3D5-CD315D5A4D7E}"/>
          </ac:grpSpMkLst>
        </pc:grpChg>
        <pc:grpChg chg="add del mod">
          <ac:chgData name="Joseph  Witcombe" userId="a2840d26-4401-46ce-837a-825901afe1b0" providerId="ADAL" clId="{C4424B7A-7A25-4D06-AD0F-F5BB98780ECA}" dt="2021-12-30T20:04:42.200" v="1168" actId="165"/>
          <ac:grpSpMkLst>
            <pc:docMk/>
            <pc:sldMk cId="1617218094" sldId="305"/>
            <ac:grpSpMk id="22" creationId="{BBEB50B8-1883-4CF3-8F95-08DF919F75B2}"/>
          </ac:grpSpMkLst>
        </pc:grpChg>
        <pc:grpChg chg="add del mod">
          <ac:chgData name="Joseph  Witcombe" userId="a2840d26-4401-46ce-837a-825901afe1b0" providerId="ADAL" clId="{C4424B7A-7A25-4D06-AD0F-F5BB98780ECA}" dt="2021-12-30T20:10:17.960" v="1221" actId="165"/>
          <ac:grpSpMkLst>
            <pc:docMk/>
            <pc:sldMk cId="1617218094" sldId="305"/>
            <ac:grpSpMk id="25" creationId="{2E7327E4-B678-4442-8401-D8E5A0E2FE13}"/>
          </ac:grpSpMkLst>
        </pc:grpChg>
        <pc:grpChg chg="add mod">
          <ac:chgData name="Joseph  Witcombe" userId="a2840d26-4401-46ce-837a-825901afe1b0" providerId="ADAL" clId="{C4424B7A-7A25-4D06-AD0F-F5BB98780ECA}" dt="2021-12-30T20:17:20.304" v="1266" actId="1076"/>
          <ac:grpSpMkLst>
            <pc:docMk/>
            <pc:sldMk cId="1617218094" sldId="305"/>
            <ac:grpSpMk id="28" creationId="{B19F215D-F583-4645-BBB4-4F7A9FA1B7EE}"/>
          </ac:grpSpMkLst>
        </pc:grpChg>
        <pc:cxnChg chg="add mod">
          <ac:chgData name="Joseph  Witcombe" userId="a2840d26-4401-46ce-837a-825901afe1b0" providerId="ADAL" clId="{C4424B7A-7A25-4D06-AD0F-F5BB98780ECA}" dt="2021-12-30T20:16:14.082" v="1257" actId="14861"/>
          <ac:cxnSpMkLst>
            <pc:docMk/>
            <pc:sldMk cId="1617218094" sldId="305"/>
            <ac:cxnSpMk id="7" creationId="{A3CFEF18-63F7-420F-8E48-5BE4F50EA845}"/>
          </ac:cxnSpMkLst>
        </pc:cxnChg>
      </pc:sldChg>
      <pc:sldChg chg="addSp delSp modSp add mod modNotesTx">
        <pc:chgData name="Joseph  Witcombe" userId="a2840d26-4401-46ce-837a-825901afe1b0" providerId="ADAL" clId="{C4424B7A-7A25-4D06-AD0F-F5BB98780ECA}" dt="2021-12-30T20:49:50.369" v="1935" actId="1076"/>
        <pc:sldMkLst>
          <pc:docMk/>
          <pc:sldMk cId="3844503272" sldId="306"/>
        </pc:sldMkLst>
        <pc:spChg chg="mod">
          <ac:chgData name="Joseph  Witcombe" userId="a2840d26-4401-46ce-837a-825901afe1b0" providerId="ADAL" clId="{C4424B7A-7A25-4D06-AD0F-F5BB98780ECA}" dt="2021-12-30T20:49:45.312" v="1934" actId="1076"/>
          <ac:spMkLst>
            <pc:docMk/>
            <pc:sldMk cId="3844503272" sldId="306"/>
            <ac:spMk id="2" creationId="{E3E9F866-B9A3-469E-AE33-EB840B39AC9A}"/>
          </ac:spMkLst>
        </pc:spChg>
        <pc:spChg chg="add del">
          <ac:chgData name="Joseph  Witcombe" userId="a2840d26-4401-46ce-837a-825901afe1b0" providerId="ADAL" clId="{C4424B7A-7A25-4D06-AD0F-F5BB98780ECA}" dt="2021-12-30T20:22:56.748" v="1290" actId="478"/>
          <ac:spMkLst>
            <pc:docMk/>
            <pc:sldMk cId="3844503272" sldId="306"/>
            <ac:spMk id="4" creationId="{EE481AD5-2933-4B5C-AD49-7DA174A152B5}"/>
          </ac:spMkLst>
        </pc:spChg>
        <pc:spChg chg="add mod">
          <ac:chgData name="Joseph  Witcombe" userId="a2840d26-4401-46ce-837a-825901afe1b0" providerId="ADAL" clId="{C4424B7A-7A25-4D06-AD0F-F5BB98780ECA}" dt="2021-12-30T20:49:36.865" v="1933" actId="1076"/>
          <ac:spMkLst>
            <pc:docMk/>
            <pc:sldMk cId="3844503272" sldId="306"/>
            <ac:spMk id="6" creationId="{0891F82D-B04B-438B-BB5B-7A377E677798}"/>
          </ac:spMkLst>
        </pc:spChg>
        <pc:spChg chg="del">
          <ac:chgData name="Joseph  Witcombe" userId="a2840d26-4401-46ce-837a-825901afe1b0" providerId="ADAL" clId="{C4424B7A-7A25-4D06-AD0F-F5BB98780ECA}" dt="2021-12-30T20:20:00.218" v="1269" actId="478"/>
          <ac:spMkLst>
            <pc:docMk/>
            <pc:sldMk cId="3844503272" sldId="306"/>
            <ac:spMk id="8" creationId="{9364BDD6-3BFC-4BC1-A7A9-2556D5E5CC78}"/>
          </ac:spMkLst>
        </pc:spChg>
        <pc:spChg chg="add del mod">
          <ac:chgData name="Joseph  Witcombe" userId="a2840d26-4401-46ce-837a-825901afe1b0" providerId="ADAL" clId="{C4424B7A-7A25-4D06-AD0F-F5BB98780ECA}" dt="2021-12-30T20:44:14.063" v="1828" actId="478"/>
          <ac:spMkLst>
            <pc:docMk/>
            <pc:sldMk cId="3844503272" sldId="306"/>
            <ac:spMk id="10" creationId="{3B9906FE-6DF4-4B27-8622-C94E3B257335}"/>
          </ac:spMkLst>
        </pc:spChg>
        <pc:spChg chg="add del mod">
          <ac:chgData name="Joseph  Witcombe" userId="a2840d26-4401-46ce-837a-825901afe1b0" providerId="ADAL" clId="{C4424B7A-7A25-4D06-AD0F-F5BB98780ECA}" dt="2021-12-30T20:30:45.334" v="1611" actId="478"/>
          <ac:spMkLst>
            <pc:docMk/>
            <pc:sldMk cId="3844503272" sldId="306"/>
            <ac:spMk id="22" creationId="{A4C162F4-B7C4-4433-9CFB-1C7DDB3FCE21}"/>
          </ac:spMkLst>
        </pc:spChg>
        <pc:spChg chg="del">
          <ac:chgData name="Joseph  Witcombe" userId="a2840d26-4401-46ce-837a-825901afe1b0" providerId="ADAL" clId="{C4424B7A-7A25-4D06-AD0F-F5BB98780ECA}" dt="2021-12-30T20:20:00.218" v="1269" actId="478"/>
          <ac:spMkLst>
            <pc:docMk/>
            <pc:sldMk cId="3844503272" sldId="306"/>
            <ac:spMk id="23" creationId="{5DC8E4E7-163E-48D7-A599-97373678AFBF}"/>
          </ac:spMkLst>
        </pc:spChg>
        <pc:spChg chg="del">
          <ac:chgData name="Joseph  Witcombe" userId="a2840d26-4401-46ce-837a-825901afe1b0" providerId="ADAL" clId="{C4424B7A-7A25-4D06-AD0F-F5BB98780ECA}" dt="2021-12-30T20:20:00.218" v="1269" actId="478"/>
          <ac:spMkLst>
            <pc:docMk/>
            <pc:sldMk cId="3844503272" sldId="306"/>
            <ac:spMk id="24" creationId="{BE3E424C-F81A-46C0-A80E-8FCAABD21AD7}"/>
          </ac:spMkLst>
        </pc:spChg>
        <pc:spChg chg="del">
          <ac:chgData name="Joseph  Witcombe" userId="a2840d26-4401-46ce-837a-825901afe1b0" providerId="ADAL" clId="{C4424B7A-7A25-4D06-AD0F-F5BB98780ECA}" dt="2021-12-30T20:20:00.218" v="1269" actId="478"/>
          <ac:spMkLst>
            <pc:docMk/>
            <pc:sldMk cId="3844503272" sldId="306"/>
            <ac:spMk id="26" creationId="{40448FED-7C13-4728-9C1A-BFBB2E36AB2E}"/>
          </ac:spMkLst>
        </pc:spChg>
        <pc:spChg chg="del">
          <ac:chgData name="Joseph  Witcombe" userId="a2840d26-4401-46ce-837a-825901afe1b0" providerId="ADAL" clId="{C4424B7A-7A25-4D06-AD0F-F5BB98780ECA}" dt="2021-12-30T20:20:00.218" v="1269" actId="478"/>
          <ac:spMkLst>
            <pc:docMk/>
            <pc:sldMk cId="3844503272" sldId="306"/>
            <ac:spMk id="27" creationId="{6D1E3AC3-90B9-4B4C-8CB1-AC1C0455D579}"/>
          </ac:spMkLst>
        </pc:spChg>
        <pc:spChg chg="del">
          <ac:chgData name="Joseph  Witcombe" userId="a2840d26-4401-46ce-837a-825901afe1b0" providerId="ADAL" clId="{C4424B7A-7A25-4D06-AD0F-F5BB98780ECA}" dt="2021-12-30T20:20:00.218" v="1269" actId="478"/>
          <ac:spMkLst>
            <pc:docMk/>
            <pc:sldMk cId="3844503272" sldId="306"/>
            <ac:spMk id="32" creationId="{6F54854E-1E3B-43BD-9C70-39CC6C9C5CE1}"/>
          </ac:spMkLst>
        </pc:spChg>
        <pc:spChg chg="del mod">
          <ac:chgData name="Joseph  Witcombe" userId="a2840d26-4401-46ce-837a-825901afe1b0" providerId="ADAL" clId="{C4424B7A-7A25-4D06-AD0F-F5BB98780ECA}" dt="2021-12-30T20:44:06.320" v="1826" actId="478"/>
          <ac:spMkLst>
            <pc:docMk/>
            <pc:sldMk cId="3844503272" sldId="306"/>
            <ac:spMk id="105" creationId="{00000000-0000-0000-0000-000000000000}"/>
          </ac:spMkLst>
        </pc:spChg>
        <pc:grpChg chg="del">
          <ac:chgData name="Joseph  Witcombe" userId="a2840d26-4401-46ce-837a-825901afe1b0" providerId="ADAL" clId="{C4424B7A-7A25-4D06-AD0F-F5BB98780ECA}" dt="2021-12-30T20:20:00.218" v="1269" actId="478"/>
          <ac:grpSpMkLst>
            <pc:docMk/>
            <pc:sldMk cId="3844503272" sldId="306"/>
            <ac:grpSpMk id="3" creationId="{82E57ACE-3E52-4B1F-AFAC-6F2C64AD9173}"/>
          </ac:grpSpMkLst>
        </pc:grpChg>
        <pc:grpChg chg="del">
          <ac:chgData name="Joseph  Witcombe" userId="a2840d26-4401-46ce-837a-825901afe1b0" providerId="ADAL" clId="{C4424B7A-7A25-4D06-AD0F-F5BB98780ECA}" dt="2021-12-30T20:20:00.218" v="1269" actId="478"/>
          <ac:grpSpMkLst>
            <pc:docMk/>
            <pc:sldMk cId="3844503272" sldId="306"/>
            <ac:grpSpMk id="19" creationId="{4A4C7066-9B57-4FC2-A3D5-CD315D5A4D7E}"/>
          </ac:grpSpMkLst>
        </pc:grpChg>
        <pc:grpChg chg="del">
          <ac:chgData name="Joseph  Witcombe" userId="a2840d26-4401-46ce-837a-825901afe1b0" providerId="ADAL" clId="{C4424B7A-7A25-4D06-AD0F-F5BB98780ECA}" dt="2021-12-30T20:20:00.218" v="1269" actId="478"/>
          <ac:grpSpMkLst>
            <pc:docMk/>
            <pc:sldMk cId="3844503272" sldId="306"/>
            <ac:grpSpMk id="28" creationId="{B19F215D-F583-4645-BBB4-4F7A9FA1B7EE}"/>
          </ac:grpSpMkLst>
        </pc:grpChg>
        <pc:graphicFrameChg chg="add mod modGraphic">
          <ac:chgData name="Joseph  Witcombe" userId="a2840d26-4401-46ce-837a-825901afe1b0" providerId="ADAL" clId="{C4424B7A-7A25-4D06-AD0F-F5BB98780ECA}" dt="2021-12-30T20:49:50.369" v="1935" actId="1076"/>
          <ac:graphicFrameMkLst>
            <pc:docMk/>
            <pc:sldMk cId="3844503272" sldId="306"/>
            <ac:graphicFrameMk id="5" creationId="{220FBD1E-D781-42DE-A166-3407F5834B0D}"/>
          </ac:graphicFrameMkLst>
        </pc:graphicFrameChg>
        <pc:cxnChg chg="del">
          <ac:chgData name="Joseph  Witcombe" userId="a2840d26-4401-46ce-837a-825901afe1b0" providerId="ADAL" clId="{C4424B7A-7A25-4D06-AD0F-F5BB98780ECA}" dt="2021-12-30T20:20:00.218" v="1269" actId="478"/>
          <ac:cxnSpMkLst>
            <pc:docMk/>
            <pc:sldMk cId="3844503272" sldId="306"/>
            <ac:cxnSpMk id="7" creationId="{A3CFEF18-63F7-420F-8E48-5BE4F50EA845}"/>
          </ac:cxnSpMkLst>
        </pc:cxnChg>
        <pc:cxnChg chg="del">
          <ac:chgData name="Joseph  Witcombe" userId="a2840d26-4401-46ce-837a-825901afe1b0" providerId="ADAL" clId="{C4424B7A-7A25-4D06-AD0F-F5BB98780ECA}" dt="2021-12-30T20:44:07.788" v="1827" actId="478"/>
          <ac:cxnSpMkLst>
            <pc:docMk/>
            <pc:sldMk cId="3844503272" sldId="306"/>
            <ac:cxnSpMk id="106" creationId="{00000000-0000-0000-0000-000000000000}"/>
          </ac:cxnSpMkLst>
        </pc:cxnChg>
      </pc:sldChg>
    </pc:docChg>
  </pc:docChgLst>
  <pc:docChgLst>
    <pc:chgData name="Joseph  Witcombe" userId="S::joseph@purplebeard.co.uk::a2840d26-4401-46ce-837a-825901afe1b0" providerId="AD" clId="Web-{DCA9A665-2A8B-7ED7-80F4-DF2921CF5951}"/>
    <pc:docChg chg="addSld modSld">
      <pc:chgData name="Joseph  Witcombe" userId="S::joseph@purplebeard.co.uk::a2840d26-4401-46ce-837a-825901afe1b0" providerId="AD" clId="Web-{DCA9A665-2A8B-7ED7-80F4-DF2921CF5951}" dt="2022-03-25T01:43:54.309" v="157" actId="20577"/>
      <pc:docMkLst>
        <pc:docMk/>
      </pc:docMkLst>
      <pc:sldChg chg="modSp modNotes">
        <pc:chgData name="Joseph  Witcombe" userId="S::joseph@purplebeard.co.uk::a2840d26-4401-46ce-837a-825901afe1b0" providerId="AD" clId="Web-{DCA9A665-2A8B-7ED7-80F4-DF2921CF5951}" dt="2022-03-25T01:20:50.618" v="109" actId="20577"/>
        <pc:sldMkLst>
          <pc:docMk/>
          <pc:sldMk cId="4238045492" sldId="388"/>
        </pc:sldMkLst>
        <pc:spChg chg="mod">
          <ac:chgData name="Joseph  Witcombe" userId="S::joseph@purplebeard.co.uk::a2840d26-4401-46ce-837a-825901afe1b0" providerId="AD" clId="Web-{DCA9A665-2A8B-7ED7-80F4-DF2921CF5951}" dt="2022-03-25T01:20:50.618" v="109" actId="20577"/>
          <ac:spMkLst>
            <pc:docMk/>
            <pc:sldMk cId="4238045492" sldId="388"/>
            <ac:spMk id="4" creationId="{18B954A0-0951-4516-96F5-4944F2CAFB8C}"/>
          </ac:spMkLst>
        </pc:spChg>
      </pc:sldChg>
      <pc:sldChg chg="modSp add replId modNotes">
        <pc:chgData name="Joseph  Witcombe" userId="S::joseph@purplebeard.co.uk::a2840d26-4401-46ce-837a-825901afe1b0" providerId="AD" clId="Web-{DCA9A665-2A8B-7ED7-80F4-DF2921CF5951}" dt="2022-03-25T01:43:54.309" v="157" actId="20577"/>
        <pc:sldMkLst>
          <pc:docMk/>
          <pc:sldMk cId="3240809275" sldId="389"/>
        </pc:sldMkLst>
        <pc:spChg chg="mod">
          <ac:chgData name="Joseph  Witcombe" userId="S::joseph@purplebeard.co.uk::a2840d26-4401-46ce-837a-825901afe1b0" providerId="AD" clId="Web-{DCA9A665-2A8B-7ED7-80F4-DF2921CF5951}" dt="2022-03-25T01:21:15.040" v="116" actId="20577"/>
          <ac:spMkLst>
            <pc:docMk/>
            <pc:sldMk cId="3240809275" sldId="389"/>
            <ac:spMk id="3" creationId="{DFFA28C3-300F-465A-B033-CF910AE2C92F}"/>
          </ac:spMkLst>
        </pc:spChg>
        <pc:spChg chg="mod">
          <ac:chgData name="Joseph  Witcombe" userId="S::joseph@purplebeard.co.uk::a2840d26-4401-46ce-837a-825901afe1b0" providerId="AD" clId="Web-{DCA9A665-2A8B-7ED7-80F4-DF2921CF5951}" dt="2022-03-25T01:43:54.309" v="157" actId="20577"/>
          <ac:spMkLst>
            <pc:docMk/>
            <pc:sldMk cId="3240809275" sldId="389"/>
            <ac:spMk id="4" creationId="{18B954A0-0951-4516-96F5-4944F2CAFB8C}"/>
          </ac:spMkLst>
        </pc:spChg>
      </pc:sldChg>
    </pc:docChg>
  </pc:docChgLst>
  <pc:docChgLst>
    <pc:chgData name="Joseph  Witcombe" userId="S::joseph@purplebeard.co.uk::a2840d26-4401-46ce-837a-825901afe1b0" providerId="AD" clId="Web-{59FE0B00-85C7-E9BC-B7C8-498D63D4D6E7}"/>
    <pc:docChg chg="addSld modSld sldOrd">
      <pc:chgData name="Joseph  Witcombe" userId="S::joseph@purplebeard.co.uk::a2840d26-4401-46ce-837a-825901afe1b0" providerId="AD" clId="Web-{59FE0B00-85C7-E9BC-B7C8-498D63D4D6E7}" dt="2022-01-01T01:30:09.479" v="725"/>
      <pc:docMkLst>
        <pc:docMk/>
      </pc:docMkLst>
      <pc:sldChg chg="modSp modNotes">
        <pc:chgData name="Joseph  Witcombe" userId="S::joseph@purplebeard.co.uk::a2840d26-4401-46ce-837a-825901afe1b0" providerId="AD" clId="Web-{59FE0B00-85C7-E9BC-B7C8-498D63D4D6E7}" dt="2022-01-01T01:25:44.583" v="721"/>
        <pc:sldMkLst>
          <pc:docMk/>
          <pc:sldMk cId="3588611987" sldId="297"/>
        </pc:sldMkLst>
        <pc:spChg chg="mod">
          <ac:chgData name="Joseph  Witcombe" userId="S::joseph@purplebeard.co.uk::a2840d26-4401-46ce-837a-825901afe1b0" providerId="AD" clId="Web-{59FE0B00-85C7-E9BC-B7C8-498D63D4D6E7}" dt="2022-01-01T01:23:26.143" v="702" actId="14100"/>
          <ac:spMkLst>
            <pc:docMk/>
            <pc:sldMk cId="3588611987" sldId="297"/>
            <ac:spMk id="2" creationId="{E3E9F866-B9A3-469E-AE33-EB840B39AC9A}"/>
          </ac:spMkLst>
        </pc:spChg>
      </pc:sldChg>
      <pc:sldChg chg="modNotes">
        <pc:chgData name="Joseph  Witcombe" userId="S::joseph@purplebeard.co.uk::a2840d26-4401-46ce-837a-825901afe1b0" providerId="AD" clId="Web-{59FE0B00-85C7-E9BC-B7C8-498D63D4D6E7}" dt="2022-01-01T01:30:09.479" v="725"/>
        <pc:sldMkLst>
          <pc:docMk/>
          <pc:sldMk cId="2950127719" sldId="299"/>
        </pc:sldMkLst>
      </pc:sldChg>
      <pc:sldChg chg="ord">
        <pc:chgData name="Joseph  Witcombe" userId="S::joseph@purplebeard.co.uk::a2840d26-4401-46ce-837a-825901afe1b0" providerId="AD" clId="Web-{59FE0B00-85C7-E9BC-B7C8-498D63D4D6E7}" dt="2022-01-01T01:22:06.845" v="687"/>
        <pc:sldMkLst>
          <pc:docMk/>
          <pc:sldMk cId="1302601540" sldId="301"/>
        </pc:sldMkLst>
      </pc:sldChg>
      <pc:sldChg chg="ord">
        <pc:chgData name="Joseph  Witcombe" userId="S::joseph@purplebeard.co.uk::a2840d26-4401-46ce-837a-825901afe1b0" providerId="AD" clId="Web-{59FE0B00-85C7-E9BC-B7C8-498D63D4D6E7}" dt="2022-01-01T01:23:56.941" v="711"/>
        <pc:sldMkLst>
          <pc:docMk/>
          <pc:sldMk cId="1617218094" sldId="305"/>
        </pc:sldMkLst>
      </pc:sldChg>
      <pc:sldChg chg="ord">
        <pc:chgData name="Joseph  Witcombe" userId="S::joseph@purplebeard.co.uk::a2840d26-4401-46ce-837a-825901afe1b0" providerId="AD" clId="Web-{59FE0B00-85C7-E9BC-B7C8-498D63D4D6E7}" dt="2022-01-01T01:23:58.784" v="712"/>
        <pc:sldMkLst>
          <pc:docMk/>
          <pc:sldMk cId="3844503272" sldId="306"/>
        </pc:sldMkLst>
      </pc:sldChg>
      <pc:sldChg chg="addSp delSp modSp add ord replId">
        <pc:chgData name="Joseph  Witcombe" userId="S::joseph@purplebeard.co.uk::a2840d26-4401-46ce-837a-825901afe1b0" providerId="AD" clId="Web-{59FE0B00-85C7-E9BC-B7C8-498D63D4D6E7}" dt="2022-01-01T01:21:59.438" v="686"/>
        <pc:sldMkLst>
          <pc:docMk/>
          <pc:sldMk cId="1927098626" sldId="307"/>
        </pc:sldMkLst>
        <pc:spChg chg="del mod">
          <ac:chgData name="Joseph  Witcombe" userId="S::joseph@purplebeard.co.uk::a2840d26-4401-46ce-837a-825901afe1b0" providerId="AD" clId="Web-{59FE0B00-85C7-E9BC-B7C8-498D63D4D6E7}" dt="2021-12-31T18:31:22.563" v="515"/>
          <ac:spMkLst>
            <pc:docMk/>
            <pc:sldMk cId="1927098626" sldId="307"/>
            <ac:spMk id="2" creationId="{E3E9F866-B9A3-469E-AE33-EB840B39AC9A}"/>
          </ac:spMkLst>
        </pc:spChg>
        <pc:spChg chg="del mod">
          <ac:chgData name="Joseph  Witcombe" userId="S::joseph@purplebeard.co.uk::a2840d26-4401-46ce-837a-825901afe1b0" providerId="AD" clId="Web-{59FE0B00-85C7-E9BC-B7C8-498D63D4D6E7}" dt="2021-12-31T18:26:38.015" v="200"/>
          <ac:spMkLst>
            <pc:docMk/>
            <pc:sldMk cId="1927098626" sldId="307"/>
            <ac:spMk id="6" creationId="{0891F82D-B04B-438B-BB5B-7A377E677798}"/>
          </ac:spMkLst>
        </pc:spChg>
        <pc:graphicFrameChg chg="add del mod">
          <ac:chgData name="Joseph  Witcombe" userId="S::joseph@purplebeard.co.uk::a2840d26-4401-46ce-837a-825901afe1b0" providerId="AD" clId="Web-{59FE0B00-85C7-E9BC-B7C8-498D63D4D6E7}" dt="2021-12-31T18:29:53.653" v="398"/>
          <ac:graphicFrameMkLst>
            <pc:docMk/>
            <pc:sldMk cId="1927098626" sldId="307"/>
            <ac:graphicFrameMk id="4" creationId="{43A145B9-5882-4D7C-99E9-BFF2F479DC78}"/>
          </ac:graphicFrameMkLst>
        </pc:graphicFrameChg>
        <pc:graphicFrameChg chg="add del mod modGraphic">
          <ac:chgData name="Joseph  Witcombe" userId="S::joseph@purplebeard.co.uk::a2840d26-4401-46ce-837a-825901afe1b0" providerId="AD" clId="Web-{59FE0B00-85C7-E9BC-B7C8-498D63D4D6E7}" dt="2021-12-31T18:33:27.584" v="661"/>
          <ac:graphicFrameMkLst>
            <pc:docMk/>
            <pc:sldMk cId="1927098626" sldId="307"/>
            <ac:graphicFrameMk id="5" creationId="{220FBD1E-D781-42DE-A166-3407F5834B0D}"/>
          </ac:graphicFrameMkLst>
        </pc:graphicFrameChg>
      </pc:sldChg>
      <pc:sldChg chg="modSp add ord replId">
        <pc:chgData name="Joseph  Witcombe" userId="S::joseph@purplebeard.co.uk::a2840d26-4401-46ce-837a-825901afe1b0" providerId="AD" clId="Web-{59FE0B00-85C7-E9BC-B7C8-498D63D4D6E7}" dt="2022-01-01T01:23:18.315" v="698"/>
        <pc:sldMkLst>
          <pc:docMk/>
          <pc:sldMk cId="4013023479" sldId="308"/>
        </pc:sldMkLst>
        <pc:spChg chg="mod">
          <ac:chgData name="Joseph  Witcombe" userId="S::joseph@purplebeard.co.uk::a2840d26-4401-46ce-837a-825901afe1b0" providerId="AD" clId="Web-{59FE0B00-85C7-E9BC-B7C8-498D63D4D6E7}" dt="2022-01-01T01:23:13.908" v="697" actId="1076"/>
          <ac:spMkLst>
            <pc:docMk/>
            <pc:sldMk cId="4013023479" sldId="308"/>
            <ac:spMk id="2" creationId="{E3E9F866-B9A3-469E-AE33-EB840B39AC9A}"/>
          </ac:spMkLst>
        </pc:spChg>
      </pc:sldChg>
    </pc:docChg>
  </pc:docChgLst>
  <pc:docChgLst>
    <pc:chgData name="Joseph  Witcombe" userId="S::joseph@purplebeard.co.uk::a2840d26-4401-46ce-837a-825901afe1b0" providerId="AD" clId="Web-{D241C86F-96AB-A30D-FF27-ED4DCCBEA10B}"/>
    <pc:docChg chg="modSld">
      <pc:chgData name="Joseph  Witcombe" userId="S::joseph@purplebeard.co.uk::a2840d26-4401-46ce-837a-825901afe1b0" providerId="AD" clId="Web-{D241C86F-96AB-A30D-FF27-ED4DCCBEA10B}" dt="2022-01-10T00:42:24.206" v="12" actId="1076"/>
      <pc:docMkLst>
        <pc:docMk/>
      </pc:docMkLst>
      <pc:sldChg chg="modSp">
        <pc:chgData name="Joseph  Witcombe" userId="S::joseph@purplebeard.co.uk::a2840d26-4401-46ce-837a-825901afe1b0" providerId="AD" clId="Web-{D241C86F-96AB-A30D-FF27-ED4DCCBEA10B}" dt="2022-01-10T00:42:24.206" v="12" actId="1076"/>
        <pc:sldMkLst>
          <pc:docMk/>
          <pc:sldMk cId="2075643610" sldId="310"/>
        </pc:sldMkLst>
        <pc:spChg chg="mod">
          <ac:chgData name="Joseph  Witcombe" userId="S::joseph@purplebeard.co.uk::a2840d26-4401-46ce-837a-825901afe1b0" providerId="AD" clId="Web-{D241C86F-96AB-A30D-FF27-ED4DCCBEA10B}" dt="2022-01-10T00:42:24.206" v="12" actId="1076"/>
          <ac:spMkLst>
            <pc:docMk/>
            <pc:sldMk cId="2075643610" sldId="310"/>
            <ac:spMk id="2" creationId="{E3E9F866-B9A3-469E-AE33-EB840B39AC9A}"/>
          </ac:spMkLst>
        </pc:spChg>
      </pc:sldChg>
    </pc:docChg>
  </pc:docChgLst>
  <pc:docChgLst>
    <pc:chgData name="Joseph  Witcombe" userId="a2840d26-4401-46ce-837a-825901afe1b0" providerId="ADAL" clId="{B6570FB1-1D62-4FC5-9EFA-218F30F7F8B6}"/>
    <pc:docChg chg="delSld modSld">
      <pc:chgData name="Joseph  Witcombe" userId="a2840d26-4401-46ce-837a-825901afe1b0" providerId="ADAL" clId="{B6570FB1-1D62-4FC5-9EFA-218F30F7F8B6}" dt="2022-04-23T17:03:53.570" v="329" actId="20577"/>
      <pc:docMkLst>
        <pc:docMk/>
      </pc:docMkLst>
      <pc:sldChg chg="modSp mod">
        <pc:chgData name="Joseph  Witcombe" userId="a2840d26-4401-46ce-837a-825901afe1b0" providerId="ADAL" clId="{B6570FB1-1D62-4FC5-9EFA-218F30F7F8B6}" dt="2022-04-23T17:02:28.376" v="286" actId="20577"/>
        <pc:sldMkLst>
          <pc:docMk/>
          <pc:sldMk cId="2312022938" sldId="418"/>
        </pc:sldMkLst>
        <pc:spChg chg="mod">
          <ac:chgData name="Joseph  Witcombe" userId="a2840d26-4401-46ce-837a-825901afe1b0" providerId="ADAL" clId="{B6570FB1-1D62-4FC5-9EFA-218F30F7F8B6}" dt="2022-04-23T17:02:28.376" v="286" actId="20577"/>
          <ac:spMkLst>
            <pc:docMk/>
            <pc:sldMk cId="2312022938" sldId="418"/>
            <ac:spMk id="9" creationId="{2C8716AC-2167-4A6C-B2A3-B3B2FF1E6DBB}"/>
          </ac:spMkLst>
        </pc:spChg>
      </pc:sldChg>
      <pc:sldChg chg="modSp mod">
        <pc:chgData name="Joseph  Witcombe" userId="a2840d26-4401-46ce-837a-825901afe1b0" providerId="ADAL" clId="{B6570FB1-1D62-4FC5-9EFA-218F30F7F8B6}" dt="2022-04-23T17:00:19.482" v="56" actId="20577"/>
        <pc:sldMkLst>
          <pc:docMk/>
          <pc:sldMk cId="3841872990" sldId="419"/>
        </pc:sldMkLst>
        <pc:spChg chg="mod">
          <ac:chgData name="Joseph  Witcombe" userId="a2840d26-4401-46ce-837a-825901afe1b0" providerId="ADAL" clId="{B6570FB1-1D62-4FC5-9EFA-218F30F7F8B6}" dt="2022-04-23T17:00:19.482" v="56" actId="20577"/>
          <ac:spMkLst>
            <pc:docMk/>
            <pc:sldMk cId="3841872990" sldId="419"/>
            <ac:spMk id="9" creationId="{2C8716AC-2167-4A6C-B2A3-B3B2FF1E6DBB}"/>
          </ac:spMkLst>
        </pc:spChg>
      </pc:sldChg>
      <pc:sldChg chg="modSp mod">
        <pc:chgData name="Joseph  Witcombe" userId="a2840d26-4401-46ce-837a-825901afe1b0" providerId="ADAL" clId="{B6570FB1-1D62-4FC5-9EFA-218F30F7F8B6}" dt="2022-04-23T17:03:53.570" v="329" actId="20577"/>
        <pc:sldMkLst>
          <pc:docMk/>
          <pc:sldMk cId="1137146960" sldId="420"/>
        </pc:sldMkLst>
        <pc:spChg chg="mod">
          <ac:chgData name="Joseph  Witcombe" userId="a2840d26-4401-46ce-837a-825901afe1b0" providerId="ADAL" clId="{B6570FB1-1D62-4FC5-9EFA-218F30F7F8B6}" dt="2022-04-23T17:03:53.570" v="329" actId="20577"/>
          <ac:spMkLst>
            <pc:docMk/>
            <pc:sldMk cId="1137146960" sldId="420"/>
            <ac:spMk id="9" creationId="{2C8716AC-2167-4A6C-B2A3-B3B2FF1E6DBB}"/>
          </ac:spMkLst>
        </pc:spChg>
      </pc:sldChg>
      <pc:sldChg chg="del">
        <pc:chgData name="Joseph  Witcombe" userId="a2840d26-4401-46ce-837a-825901afe1b0" providerId="ADAL" clId="{B6570FB1-1D62-4FC5-9EFA-218F30F7F8B6}" dt="2022-04-23T16:59:40.837" v="0" actId="2696"/>
        <pc:sldMkLst>
          <pc:docMk/>
          <pc:sldMk cId="1815777918" sldId="421"/>
        </pc:sldMkLst>
      </pc:sldChg>
    </pc:docChg>
  </pc:docChgLst>
  <pc:docChgLst>
    <pc:chgData name="Joseph  Witcombe" userId="S::joseph@purplebeard.co.uk::a2840d26-4401-46ce-837a-825901afe1b0" providerId="AD" clId="Web-{8C66C8F1-7EA6-BB03-B5C1-E299B9C842A5}"/>
    <pc:docChg chg="addSld modSld sldOrd">
      <pc:chgData name="Joseph  Witcombe" userId="S::joseph@purplebeard.co.uk::a2840d26-4401-46ce-837a-825901afe1b0" providerId="AD" clId="Web-{8C66C8F1-7EA6-BB03-B5C1-E299B9C842A5}" dt="2021-12-30T03:28:32.914" v="463"/>
      <pc:docMkLst>
        <pc:docMk/>
      </pc:docMkLst>
      <pc:sldChg chg="ord">
        <pc:chgData name="Joseph  Witcombe" userId="S::joseph@purplebeard.co.uk::a2840d26-4401-46ce-837a-825901afe1b0" providerId="AD" clId="Web-{8C66C8F1-7EA6-BB03-B5C1-E299B9C842A5}" dt="2021-12-29T19:33:40.651" v="84"/>
        <pc:sldMkLst>
          <pc:docMk/>
          <pc:sldMk cId="0" sldId="284"/>
        </pc:sldMkLst>
      </pc:sldChg>
      <pc:sldChg chg="modNotes">
        <pc:chgData name="Joseph  Witcombe" userId="S::joseph@purplebeard.co.uk::a2840d26-4401-46ce-837a-825901afe1b0" providerId="AD" clId="Web-{8C66C8F1-7EA6-BB03-B5C1-E299B9C842A5}" dt="2021-12-29T19:32:39.256" v="81"/>
        <pc:sldMkLst>
          <pc:docMk/>
          <pc:sldMk cId="3588611987" sldId="297"/>
        </pc:sldMkLst>
      </pc:sldChg>
      <pc:sldChg chg="addSp delSp modSp modNotes">
        <pc:chgData name="Joseph  Witcombe" userId="S::joseph@purplebeard.co.uk::a2840d26-4401-46ce-837a-825901afe1b0" providerId="AD" clId="Web-{8C66C8F1-7EA6-BB03-B5C1-E299B9C842A5}" dt="2021-12-30T01:58:51.121" v="304" actId="20577"/>
        <pc:sldMkLst>
          <pc:docMk/>
          <pc:sldMk cId="1905242167" sldId="298"/>
        </pc:sldMkLst>
        <pc:spChg chg="mod">
          <ac:chgData name="Joseph  Witcombe" userId="S::joseph@purplebeard.co.uk::a2840d26-4401-46ce-837a-825901afe1b0" providerId="AD" clId="Web-{8C66C8F1-7EA6-BB03-B5C1-E299B9C842A5}" dt="2021-12-30T01:58:51.121" v="304" actId="20577"/>
          <ac:spMkLst>
            <pc:docMk/>
            <pc:sldMk cId="1905242167" sldId="298"/>
            <ac:spMk id="2" creationId="{E3E9F866-B9A3-469E-AE33-EB840B39AC9A}"/>
          </ac:spMkLst>
        </pc:spChg>
        <pc:spChg chg="add mod">
          <ac:chgData name="Joseph  Witcombe" userId="S::joseph@purplebeard.co.uk::a2840d26-4401-46ce-837a-825901afe1b0" providerId="AD" clId="Web-{8C66C8F1-7EA6-BB03-B5C1-E299B9C842A5}" dt="2021-12-30T01:46:36.584" v="294" actId="20577"/>
          <ac:spMkLst>
            <pc:docMk/>
            <pc:sldMk cId="1905242167" sldId="298"/>
            <ac:spMk id="4" creationId="{CDD22059-14EE-465D-A240-7265D0041005}"/>
          </ac:spMkLst>
        </pc:spChg>
        <pc:spChg chg="del">
          <ac:chgData name="Joseph  Witcombe" userId="S::joseph@purplebeard.co.uk::a2840d26-4401-46ce-837a-825901afe1b0" providerId="AD" clId="Web-{8C66C8F1-7EA6-BB03-B5C1-E299B9C842A5}" dt="2021-12-30T01:38:32.428" v="92"/>
          <ac:spMkLst>
            <pc:docMk/>
            <pc:sldMk cId="1905242167" sldId="298"/>
            <ac:spMk id="103" creationId="{00000000-0000-0000-0000-000000000000}"/>
          </ac:spMkLst>
        </pc:spChg>
        <pc:picChg chg="add del mod">
          <ac:chgData name="Joseph  Witcombe" userId="S::joseph@purplebeard.co.uk::a2840d26-4401-46ce-837a-825901afe1b0" providerId="AD" clId="Web-{8C66C8F1-7EA6-BB03-B5C1-E299B9C842A5}" dt="2021-12-30T01:57:58.402" v="298"/>
          <ac:picMkLst>
            <pc:docMk/>
            <pc:sldMk cId="1905242167" sldId="298"/>
            <ac:picMk id="3" creationId="{79B91D91-1B7D-47CC-87EF-7B2FE1D7B74C}"/>
          </ac:picMkLst>
        </pc:picChg>
        <pc:picChg chg="add mod">
          <ac:chgData name="Joseph  Witcombe" userId="S::joseph@purplebeard.co.uk::a2840d26-4401-46ce-837a-825901afe1b0" providerId="AD" clId="Web-{8C66C8F1-7EA6-BB03-B5C1-E299B9C842A5}" dt="2021-12-30T01:58:42.887" v="303" actId="1076"/>
          <ac:picMkLst>
            <pc:docMk/>
            <pc:sldMk cId="1905242167" sldId="298"/>
            <ac:picMk id="5" creationId="{9E885CC5-117A-4DB8-BDA5-481F83905E16}"/>
          </ac:picMkLst>
        </pc:picChg>
      </pc:sldChg>
      <pc:sldChg chg="modNotes">
        <pc:chgData name="Joseph  Witcombe" userId="S::joseph@purplebeard.co.uk::a2840d26-4401-46ce-837a-825901afe1b0" providerId="AD" clId="Web-{8C66C8F1-7EA6-BB03-B5C1-E299B9C842A5}" dt="2021-12-30T03:25:30.263" v="378"/>
        <pc:sldMkLst>
          <pc:docMk/>
          <pc:sldMk cId="2950127719" sldId="299"/>
        </pc:sldMkLst>
      </pc:sldChg>
      <pc:sldChg chg="modNotes">
        <pc:chgData name="Joseph  Witcombe" userId="S::joseph@purplebeard.co.uk::a2840d26-4401-46ce-837a-825901afe1b0" providerId="AD" clId="Web-{8C66C8F1-7EA6-BB03-B5C1-E299B9C842A5}" dt="2021-12-29T00:05:33.722" v="1"/>
        <pc:sldMkLst>
          <pc:docMk/>
          <pc:sldMk cId="1302601540" sldId="301"/>
        </pc:sldMkLst>
      </pc:sldChg>
      <pc:sldChg chg="add">
        <pc:chgData name="Joseph  Witcombe" userId="S::joseph@purplebeard.co.uk::a2840d26-4401-46ce-837a-825901afe1b0" providerId="AD" clId="Web-{8C66C8F1-7EA6-BB03-B5C1-E299B9C842A5}" dt="2021-12-29T19:33:27.431" v="82"/>
        <pc:sldMkLst>
          <pc:docMk/>
          <pc:sldMk cId="4095366602" sldId="302"/>
        </pc:sldMkLst>
      </pc:sldChg>
      <pc:sldChg chg="add replId">
        <pc:chgData name="Joseph  Witcombe" userId="S::joseph@purplebeard.co.uk::a2840d26-4401-46ce-837a-825901afe1b0" providerId="AD" clId="Web-{8C66C8F1-7EA6-BB03-B5C1-E299B9C842A5}" dt="2021-12-29T19:33:36.010" v="83"/>
        <pc:sldMkLst>
          <pc:docMk/>
          <pc:sldMk cId="2791281453" sldId="303"/>
        </pc:sldMkLst>
      </pc:sldChg>
      <pc:sldChg chg="delSp modSp add ord replId">
        <pc:chgData name="Joseph  Witcombe" userId="S::joseph@purplebeard.co.uk::a2840d26-4401-46ce-837a-825901afe1b0" providerId="AD" clId="Web-{8C66C8F1-7EA6-BB03-B5C1-E299B9C842A5}" dt="2021-12-30T03:28:32.914" v="463"/>
        <pc:sldMkLst>
          <pc:docMk/>
          <pc:sldMk cId="1585759149" sldId="304"/>
        </pc:sldMkLst>
        <pc:spChg chg="mod">
          <ac:chgData name="Joseph  Witcombe" userId="S::joseph@purplebeard.co.uk::a2840d26-4401-46ce-837a-825901afe1b0" providerId="AD" clId="Web-{8C66C8F1-7EA6-BB03-B5C1-E299B9C842A5}" dt="2021-12-30T03:28:22.492" v="461" actId="20577"/>
          <ac:spMkLst>
            <pc:docMk/>
            <pc:sldMk cId="1585759149" sldId="304"/>
            <ac:spMk id="4" creationId="{CDD22059-14EE-465D-A240-7265D0041005}"/>
          </ac:spMkLst>
        </pc:spChg>
        <pc:picChg chg="del">
          <ac:chgData name="Joseph  Witcombe" userId="S::joseph@purplebeard.co.uk::a2840d26-4401-46ce-837a-825901afe1b0" providerId="AD" clId="Web-{8C66C8F1-7EA6-BB03-B5C1-E299B9C842A5}" dt="2021-12-30T03:28:25.758" v="462"/>
          <ac:picMkLst>
            <pc:docMk/>
            <pc:sldMk cId="1585759149" sldId="304"/>
            <ac:picMk id="5" creationId="{9E885CC5-117A-4DB8-BDA5-481F83905E16}"/>
          </ac:picMkLst>
        </pc:picChg>
      </pc:sldChg>
    </pc:docChg>
  </pc:docChgLst>
  <pc:docChgLst>
    <pc:chgData name="Joseph  Witcombe" userId="S::joseph@purplebeard.co.uk::a2840d26-4401-46ce-837a-825901afe1b0" providerId="AD" clId="Web-{5DC26704-4C16-0160-3E2F-7E45A6C385DE}"/>
    <pc:docChg chg="addSld modSld sldOrd">
      <pc:chgData name="Joseph  Witcombe" userId="S::joseph@purplebeard.co.uk::a2840d26-4401-46ce-837a-825901afe1b0" providerId="AD" clId="Web-{5DC26704-4C16-0160-3E2F-7E45A6C385DE}" dt="2022-03-17T01:33:43.911" v="16"/>
      <pc:docMkLst>
        <pc:docMk/>
      </pc:docMkLst>
      <pc:sldChg chg="addSp delSp modSp add ord replId">
        <pc:chgData name="Joseph  Witcombe" userId="S::joseph@purplebeard.co.uk::a2840d26-4401-46ce-837a-825901afe1b0" providerId="AD" clId="Web-{5DC26704-4C16-0160-3E2F-7E45A6C385DE}" dt="2022-03-17T01:33:43.911" v="16"/>
        <pc:sldMkLst>
          <pc:docMk/>
          <pc:sldMk cId="432061800" sldId="381"/>
        </pc:sldMkLst>
        <pc:spChg chg="add del mod">
          <ac:chgData name="Joseph  Witcombe" userId="S::joseph@purplebeard.co.uk::a2840d26-4401-46ce-837a-825901afe1b0" providerId="AD" clId="Web-{5DC26704-4C16-0160-3E2F-7E45A6C385DE}" dt="2022-03-17T01:32:33.516" v="5"/>
          <ac:spMkLst>
            <pc:docMk/>
            <pc:sldMk cId="432061800" sldId="381"/>
            <ac:spMk id="4" creationId="{A323E9D2-A6E8-463B-A96F-AAC030EF6D40}"/>
          </ac:spMkLst>
        </pc:spChg>
        <pc:spChg chg="del">
          <ac:chgData name="Joseph  Witcombe" userId="S::joseph@purplebeard.co.uk::a2840d26-4401-46ce-837a-825901afe1b0" providerId="AD" clId="Web-{5DC26704-4C16-0160-3E2F-7E45A6C385DE}" dt="2022-03-17T01:32:35.704" v="6"/>
          <ac:spMkLst>
            <pc:docMk/>
            <pc:sldMk cId="432061800" sldId="381"/>
            <ac:spMk id="5" creationId="{481AA86E-3DC1-4DCA-BC38-33D5B631259A}"/>
          </ac:spMkLst>
        </pc:spChg>
        <pc:spChg chg="del mod">
          <ac:chgData name="Joseph  Witcombe" userId="S::joseph@purplebeard.co.uk::a2840d26-4401-46ce-837a-825901afe1b0" providerId="AD" clId="Web-{5DC26704-4C16-0160-3E2F-7E45A6C385DE}" dt="2022-03-17T01:32:31.516" v="4"/>
          <ac:spMkLst>
            <pc:docMk/>
            <pc:sldMk cId="432061800" sldId="381"/>
            <ac:spMk id="6" creationId="{EE1C1393-6558-4322-A1C5-F582FED6201F}"/>
          </ac:spMkLst>
        </pc:spChg>
        <pc:spChg chg="add del mod">
          <ac:chgData name="Joseph  Witcombe" userId="S::joseph@purplebeard.co.uk::a2840d26-4401-46ce-837a-825901afe1b0" providerId="AD" clId="Web-{5DC26704-4C16-0160-3E2F-7E45A6C385DE}" dt="2022-03-17T01:32:41.595" v="8"/>
          <ac:spMkLst>
            <pc:docMk/>
            <pc:sldMk cId="432061800" sldId="381"/>
            <ac:spMk id="8" creationId="{FC2E7D2A-D6AC-4DE2-887F-19E1D86A44D1}"/>
          </ac:spMkLst>
        </pc:spChg>
        <pc:spChg chg="del">
          <ac:chgData name="Joseph  Witcombe" userId="S::joseph@purplebeard.co.uk::a2840d26-4401-46ce-837a-825901afe1b0" providerId="AD" clId="Web-{5DC26704-4C16-0160-3E2F-7E45A6C385DE}" dt="2022-03-17T01:32:39.844" v="7"/>
          <ac:spMkLst>
            <pc:docMk/>
            <pc:sldMk cId="432061800" sldId="381"/>
            <ac:spMk id="103" creationId="{00000000-0000-0000-0000-000000000000}"/>
          </ac:spMkLst>
        </pc:spChg>
        <pc:picChg chg="add mod">
          <ac:chgData name="Joseph  Witcombe" userId="S::joseph@purplebeard.co.uk::a2840d26-4401-46ce-837a-825901afe1b0" providerId="AD" clId="Web-{5DC26704-4C16-0160-3E2F-7E45A6C385DE}" dt="2022-03-17T01:33:13.971" v="15" actId="1076"/>
          <ac:picMkLst>
            <pc:docMk/>
            <pc:sldMk cId="432061800" sldId="381"/>
            <ac:picMk id="2" creationId="{54F5C2B1-B77C-42BE-9E1E-0930EB1441AE}"/>
          </ac:picMkLst>
        </pc:picChg>
      </pc:sldChg>
    </pc:docChg>
  </pc:docChgLst>
  <pc:docChgLst>
    <pc:chgData name="Joseph  Witcombe" userId="S::joseph@purplebeard.co.uk::a2840d26-4401-46ce-837a-825901afe1b0" providerId="AD" clId="Web-{907D0D75-145E-0841-E9F9-7790AB8026EB}"/>
    <pc:docChg chg="addSld modSld">
      <pc:chgData name="Joseph  Witcombe" userId="S::joseph@purplebeard.co.uk::a2840d26-4401-46ce-837a-825901afe1b0" providerId="AD" clId="Web-{907D0D75-145E-0841-E9F9-7790AB8026EB}" dt="2022-04-02T21:17:08.104" v="445" actId="20577"/>
      <pc:docMkLst>
        <pc:docMk/>
      </pc:docMkLst>
      <pc:sldChg chg="modSp">
        <pc:chgData name="Joseph  Witcombe" userId="S::joseph@purplebeard.co.uk::a2840d26-4401-46ce-837a-825901afe1b0" providerId="AD" clId="Web-{907D0D75-145E-0841-E9F9-7790AB8026EB}" dt="2022-04-02T21:17:08.104" v="445" actId="20577"/>
        <pc:sldMkLst>
          <pc:docMk/>
          <pc:sldMk cId="3369513202" sldId="307"/>
        </pc:sldMkLst>
        <pc:spChg chg="mod">
          <ac:chgData name="Joseph  Witcombe" userId="S::joseph@purplebeard.co.uk::a2840d26-4401-46ce-837a-825901afe1b0" providerId="AD" clId="Web-{907D0D75-145E-0841-E9F9-7790AB8026EB}" dt="2022-04-02T21:16:08.462" v="408" actId="14100"/>
          <ac:spMkLst>
            <pc:docMk/>
            <pc:sldMk cId="3369513202" sldId="307"/>
            <ac:spMk id="5" creationId="{481AA86E-3DC1-4DCA-BC38-33D5B631259A}"/>
          </ac:spMkLst>
        </pc:spChg>
        <pc:spChg chg="mod">
          <ac:chgData name="Joseph  Witcombe" userId="S::joseph@purplebeard.co.uk::a2840d26-4401-46ce-837a-825901afe1b0" providerId="AD" clId="Web-{907D0D75-145E-0841-E9F9-7790AB8026EB}" dt="2022-04-02T21:17:08.104" v="445" actId="20577"/>
          <ac:spMkLst>
            <pc:docMk/>
            <pc:sldMk cId="3369513202" sldId="307"/>
            <ac:spMk id="6" creationId="{EE1C1393-6558-4322-A1C5-F582FED6201F}"/>
          </ac:spMkLst>
        </pc:spChg>
      </pc:sldChg>
      <pc:sldChg chg="modSp">
        <pc:chgData name="Joseph  Witcombe" userId="S::joseph@purplebeard.co.uk::a2840d26-4401-46ce-837a-825901afe1b0" providerId="AD" clId="Web-{907D0D75-145E-0841-E9F9-7790AB8026EB}" dt="2022-04-02T21:04:03.024" v="139" actId="20577"/>
        <pc:sldMkLst>
          <pc:docMk/>
          <pc:sldMk cId="1354092371" sldId="394"/>
        </pc:sldMkLst>
        <pc:spChg chg="mod">
          <ac:chgData name="Joseph  Witcombe" userId="S::joseph@purplebeard.co.uk::a2840d26-4401-46ce-837a-825901afe1b0" providerId="AD" clId="Web-{907D0D75-145E-0841-E9F9-7790AB8026EB}" dt="2022-04-02T21:04:03.024" v="139" actId="20577"/>
          <ac:spMkLst>
            <pc:docMk/>
            <pc:sldMk cId="1354092371" sldId="394"/>
            <ac:spMk id="5" creationId="{481AA86E-3DC1-4DCA-BC38-33D5B631259A}"/>
          </ac:spMkLst>
        </pc:spChg>
        <pc:spChg chg="mod">
          <ac:chgData name="Joseph  Witcombe" userId="S::joseph@purplebeard.co.uk::a2840d26-4401-46ce-837a-825901afe1b0" providerId="AD" clId="Web-{907D0D75-145E-0841-E9F9-7790AB8026EB}" dt="2022-04-02T21:03:52.540" v="136" actId="20577"/>
          <ac:spMkLst>
            <pc:docMk/>
            <pc:sldMk cId="1354092371" sldId="394"/>
            <ac:spMk id="6" creationId="{EE1C1393-6558-4322-A1C5-F582FED6201F}"/>
          </ac:spMkLst>
        </pc:spChg>
      </pc:sldChg>
      <pc:sldChg chg="modSp add replId">
        <pc:chgData name="Joseph  Witcombe" userId="S::joseph@purplebeard.co.uk::a2840d26-4401-46ce-837a-825901afe1b0" providerId="AD" clId="Web-{907D0D75-145E-0841-E9F9-7790AB8026EB}" dt="2022-04-02T21:11:12.144" v="246" actId="20577"/>
        <pc:sldMkLst>
          <pc:docMk/>
          <pc:sldMk cId="949889865" sldId="395"/>
        </pc:sldMkLst>
        <pc:spChg chg="mod">
          <ac:chgData name="Joseph  Witcombe" userId="S::joseph@purplebeard.co.uk::a2840d26-4401-46ce-837a-825901afe1b0" providerId="AD" clId="Web-{907D0D75-145E-0841-E9F9-7790AB8026EB}" dt="2022-04-02T21:08:21.254" v="146" actId="20577"/>
          <ac:spMkLst>
            <pc:docMk/>
            <pc:sldMk cId="949889865" sldId="395"/>
            <ac:spMk id="5" creationId="{481AA86E-3DC1-4DCA-BC38-33D5B631259A}"/>
          </ac:spMkLst>
        </pc:spChg>
        <pc:spChg chg="mod">
          <ac:chgData name="Joseph  Witcombe" userId="S::joseph@purplebeard.co.uk::a2840d26-4401-46ce-837a-825901afe1b0" providerId="AD" clId="Web-{907D0D75-145E-0841-E9F9-7790AB8026EB}" dt="2022-04-02T21:11:12.144" v="246" actId="20577"/>
          <ac:spMkLst>
            <pc:docMk/>
            <pc:sldMk cId="949889865" sldId="395"/>
            <ac:spMk id="6" creationId="{EE1C1393-6558-4322-A1C5-F582FED6201F}"/>
          </ac:spMkLst>
        </pc:spChg>
      </pc:sldChg>
      <pc:sldChg chg="modSp add replId">
        <pc:chgData name="Joseph  Witcombe" userId="S::joseph@purplebeard.co.uk::a2840d26-4401-46ce-837a-825901afe1b0" providerId="AD" clId="Web-{907D0D75-145E-0841-E9F9-7790AB8026EB}" dt="2022-04-02T21:12:11.973" v="292" actId="20577"/>
        <pc:sldMkLst>
          <pc:docMk/>
          <pc:sldMk cId="1470482591" sldId="396"/>
        </pc:sldMkLst>
        <pc:spChg chg="mod">
          <ac:chgData name="Joseph  Witcombe" userId="S::joseph@purplebeard.co.uk::a2840d26-4401-46ce-837a-825901afe1b0" providerId="AD" clId="Web-{907D0D75-145E-0841-E9F9-7790AB8026EB}" dt="2022-04-02T21:11:30.488" v="254" actId="20577"/>
          <ac:spMkLst>
            <pc:docMk/>
            <pc:sldMk cId="1470482591" sldId="396"/>
            <ac:spMk id="5" creationId="{481AA86E-3DC1-4DCA-BC38-33D5B631259A}"/>
          </ac:spMkLst>
        </pc:spChg>
        <pc:spChg chg="mod">
          <ac:chgData name="Joseph  Witcombe" userId="S::joseph@purplebeard.co.uk::a2840d26-4401-46ce-837a-825901afe1b0" providerId="AD" clId="Web-{907D0D75-145E-0841-E9F9-7790AB8026EB}" dt="2022-04-02T21:12:11.973" v="292" actId="20577"/>
          <ac:spMkLst>
            <pc:docMk/>
            <pc:sldMk cId="1470482591" sldId="396"/>
            <ac:spMk id="6" creationId="{EE1C1393-6558-4322-A1C5-F582FED6201F}"/>
          </ac:spMkLst>
        </pc:spChg>
      </pc:sldChg>
      <pc:sldChg chg="modSp add replId">
        <pc:chgData name="Joseph  Witcombe" userId="S::joseph@purplebeard.co.uk::a2840d26-4401-46ce-837a-825901afe1b0" providerId="AD" clId="Web-{907D0D75-145E-0841-E9F9-7790AB8026EB}" dt="2022-04-02T21:14:29.991" v="351" actId="20577"/>
        <pc:sldMkLst>
          <pc:docMk/>
          <pc:sldMk cId="722774917" sldId="397"/>
        </pc:sldMkLst>
        <pc:spChg chg="mod">
          <ac:chgData name="Joseph  Witcombe" userId="S::joseph@purplebeard.co.uk::a2840d26-4401-46ce-837a-825901afe1b0" providerId="AD" clId="Web-{907D0D75-145E-0841-E9F9-7790AB8026EB}" dt="2022-04-02T21:12:54.224" v="299" actId="20577"/>
          <ac:spMkLst>
            <pc:docMk/>
            <pc:sldMk cId="722774917" sldId="397"/>
            <ac:spMk id="5" creationId="{481AA86E-3DC1-4DCA-BC38-33D5B631259A}"/>
          </ac:spMkLst>
        </pc:spChg>
        <pc:spChg chg="mod">
          <ac:chgData name="Joseph  Witcombe" userId="S::joseph@purplebeard.co.uk::a2840d26-4401-46ce-837a-825901afe1b0" providerId="AD" clId="Web-{907D0D75-145E-0841-E9F9-7790AB8026EB}" dt="2022-04-02T21:14:29.991" v="351" actId="20577"/>
          <ac:spMkLst>
            <pc:docMk/>
            <pc:sldMk cId="722774917" sldId="397"/>
            <ac:spMk id="6" creationId="{EE1C1393-6558-4322-A1C5-F582FED6201F}"/>
          </ac:spMkLst>
        </pc:spChg>
      </pc:sldChg>
      <pc:sldChg chg="modSp add replId">
        <pc:chgData name="Joseph  Witcombe" userId="S::joseph@purplebeard.co.uk::a2840d26-4401-46ce-837a-825901afe1b0" providerId="AD" clId="Web-{907D0D75-145E-0841-E9F9-7790AB8026EB}" dt="2022-04-02T21:15:39.212" v="400" actId="20577"/>
        <pc:sldMkLst>
          <pc:docMk/>
          <pc:sldMk cId="119957444" sldId="398"/>
        </pc:sldMkLst>
        <pc:spChg chg="mod">
          <ac:chgData name="Joseph  Witcombe" userId="S::joseph@purplebeard.co.uk::a2840d26-4401-46ce-837a-825901afe1b0" providerId="AD" clId="Web-{907D0D75-145E-0841-E9F9-7790AB8026EB}" dt="2022-04-02T21:14:52.570" v="363" actId="20577"/>
          <ac:spMkLst>
            <pc:docMk/>
            <pc:sldMk cId="119957444" sldId="398"/>
            <ac:spMk id="5" creationId="{481AA86E-3DC1-4DCA-BC38-33D5B631259A}"/>
          </ac:spMkLst>
        </pc:spChg>
        <pc:spChg chg="mod">
          <ac:chgData name="Joseph  Witcombe" userId="S::joseph@purplebeard.co.uk::a2840d26-4401-46ce-837a-825901afe1b0" providerId="AD" clId="Web-{907D0D75-145E-0841-E9F9-7790AB8026EB}" dt="2022-04-02T21:15:39.212" v="400" actId="20577"/>
          <ac:spMkLst>
            <pc:docMk/>
            <pc:sldMk cId="119957444" sldId="398"/>
            <ac:spMk id="6" creationId="{EE1C1393-6558-4322-A1C5-F582FED6201F}"/>
          </ac:spMkLst>
        </pc:spChg>
      </pc:sldChg>
    </pc:docChg>
  </pc:docChgLst>
  <pc:docChgLst>
    <pc:chgData name="Joseph  Witcombe" userId="a2840d26-4401-46ce-837a-825901afe1b0" providerId="ADAL" clId="{55BE3074-AE03-48BF-A809-3DC1DC0D88EE}"/>
    <pc:docChg chg="undo custSel addSld delSld modSld sldOrd modMainMaster">
      <pc:chgData name="Joseph  Witcombe" userId="a2840d26-4401-46ce-837a-825901afe1b0" providerId="ADAL" clId="{55BE3074-AE03-48BF-A809-3DC1DC0D88EE}" dt="2022-04-05T02:05:17.799" v="1732"/>
      <pc:docMkLst>
        <pc:docMk/>
      </pc:docMkLst>
      <pc:sldChg chg="modSp mod">
        <pc:chgData name="Joseph  Witcombe" userId="a2840d26-4401-46ce-837a-825901afe1b0" providerId="ADAL" clId="{55BE3074-AE03-48BF-A809-3DC1DC0D88EE}" dt="2022-04-02T21:21:18.889" v="241" actId="20577"/>
        <pc:sldMkLst>
          <pc:docMk/>
          <pc:sldMk cId="3369513202" sldId="307"/>
        </pc:sldMkLst>
        <pc:spChg chg="mod">
          <ac:chgData name="Joseph  Witcombe" userId="a2840d26-4401-46ce-837a-825901afe1b0" providerId="ADAL" clId="{55BE3074-AE03-48BF-A809-3DC1DC0D88EE}" dt="2022-04-02T21:21:18.889" v="241" actId="20577"/>
          <ac:spMkLst>
            <pc:docMk/>
            <pc:sldMk cId="3369513202" sldId="307"/>
            <ac:spMk id="6" creationId="{EE1C1393-6558-4322-A1C5-F582FED6201F}"/>
          </ac:spMkLst>
        </pc:spChg>
      </pc:sldChg>
      <pc:sldChg chg="modSp mod ord">
        <pc:chgData name="Joseph  Witcombe" userId="a2840d26-4401-46ce-837a-825901afe1b0" providerId="ADAL" clId="{55BE3074-AE03-48BF-A809-3DC1DC0D88EE}" dt="2022-04-05T01:01:13.743" v="1638"/>
        <pc:sldMkLst>
          <pc:docMk/>
          <pc:sldMk cId="2668305927" sldId="362"/>
        </pc:sldMkLst>
        <pc:spChg chg="mod">
          <ac:chgData name="Joseph  Witcombe" userId="a2840d26-4401-46ce-837a-825901afe1b0" providerId="ADAL" clId="{55BE3074-AE03-48BF-A809-3DC1DC0D88EE}" dt="2022-04-05T01:01:01.973" v="1636" actId="20577"/>
          <ac:spMkLst>
            <pc:docMk/>
            <pc:sldMk cId="2668305927" sldId="362"/>
            <ac:spMk id="4" creationId="{B27088D0-845E-4D9B-AE67-2D75F839248D}"/>
          </ac:spMkLst>
        </pc:spChg>
        <pc:spChg chg="mod">
          <ac:chgData name="Joseph  Witcombe" userId="a2840d26-4401-46ce-837a-825901afe1b0" providerId="ADAL" clId="{55BE3074-AE03-48BF-A809-3DC1DC0D88EE}" dt="2022-04-05T00:59:06.118" v="1368" actId="255"/>
          <ac:spMkLst>
            <pc:docMk/>
            <pc:sldMk cId="2668305927" sldId="362"/>
            <ac:spMk id="5" creationId="{481AA86E-3DC1-4DCA-BC38-33D5B631259A}"/>
          </ac:spMkLst>
        </pc:spChg>
        <pc:spChg chg="mod">
          <ac:chgData name="Joseph  Witcombe" userId="a2840d26-4401-46ce-837a-825901afe1b0" providerId="ADAL" clId="{55BE3074-AE03-48BF-A809-3DC1DC0D88EE}" dt="2022-04-05T01:01:13.743" v="1638"/>
          <ac:spMkLst>
            <pc:docMk/>
            <pc:sldMk cId="2668305927" sldId="362"/>
            <ac:spMk id="6" creationId="{EE1C1393-6558-4322-A1C5-F582FED6201F}"/>
          </ac:spMkLst>
        </pc:spChg>
        <pc:spChg chg="mod">
          <ac:chgData name="Joseph  Witcombe" userId="a2840d26-4401-46ce-837a-825901afe1b0" providerId="ADAL" clId="{55BE3074-AE03-48BF-A809-3DC1DC0D88EE}" dt="2022-04-05T00:58:53.885" v="1366" actId="207"/>
          <ac:spMkLst>
            <pc:docMk/>
            <pc:sldMk cId="2668305927" sldId="362"/>
            <ac:spMk id="7" creationId="{684C8F51-FC0E-4FFC-9EC8-D7D92433A856}"/>
          </ac:spMkLst>
        </pc:spChg>
      </pc:sldChg>
      <pc:sldChg chg="del">
        <pc:chgData name="Joseph  Witcombe" userId="a2840d26-4401-46ce-837a-825901afe1b0" providerId="ADAL" clId="{55BE3074-AE03-48BF-A809-3DC1DC0D88EE}" dt="2022-04-05T01:05:24.037" v="1676" actId="2696"/>
        <pc:sldMkLst>
          <pc:docMk/>
          <pc:sldMk cId="1556684882" sldId="380"/>
        </pc:sldMkLst>
      </pc:sldChg>
      <pc:sldChg chg="modSp mod">
        <pc:chgData name="Joseph  Witcombe" userId="a2840d26-4401-46ce-837a-825901afe1b0" providerId="ADAL" clId="{55BE3074-AE03-48BF-A809-3DC1DC0D88EE}" dt="2022-04-05T00:42:53.230" v="468" actId="20577"/>
        <pc:sldMkLst>
          <pc:docMk/>
          <pc:sldMk cId="3674574106" sldId="382"/>
        </pc:sldMkLst>
        <pc:spChg chg="mod">
          <ac:chgData name="Joseph  Witcombe" userId="a2840d26-4401-46ce-837a-825901afe1b0" providerId="ADAL" clId="{55BE3074-AE03-48BF-A809-3DC1DC0D88EE}" dt="2022-04-05T00:42:53.230" v="468" actId="20577"/>
          <ac:spMkLst>
            <pc:docMk/>
            <pc:sldMk cId="3674574106" sldId="382"/>
            <ac:spMk id="4" creationId="{18B954A0-0951-4516-96F5-4944F2CAFB8C}"/>
          </ac:spMkLst>
        </pc:spChg>
      </pc:sldChg>
      <pc:sldChg chg="modSp mod">
        <pc:chgData name="Joseph  Witcombe" userId="a2840d26-4401-46ce-837a-825901afe1b0" providerId="ADAL" clId="{55BE3074-AE03-48BF-A809-3DC1DC0D88EE}" dt="2022-04-05T00:48:09.714" v="752" actId="20577"/>
        <pc:sldMkLst>
          <pc:docMk/>
          <pc:sldMk cId="4211880247" sldId="383"/>
        </pc:sldMkLst>
        <pc:spChg chg="mod">
          <ac:chgData name="Joseph  Witcombe" userId="a2840d26-4401-46ce-837a-825901afe1b0" providerId="ADAL" clId="{55BE3074-AE03-48BF-A809-3DC1DC0D88EE}" dt="2022-04-05T00:48:09.714" v="752" actId="20577"/>
          <ac:spMkLst>
            <pc:docMk/>
            <pc:sldMk cId="4211880247" sldId="383"/>
            <ac:spMk id="4" creationId="{18B954A0-0951-4516-96F5-4944F2CAFB8C}"/>
          </ac:spMkLst>
        </pc:spChg>
      </pc:sldChg>
      <pc:sldChg chg="modSp mod ord modNotesTx">
        <pc:chgData name="Joseph  Witcombe" userId="a2840d26-4401-46ce-837a-825901afe1b0" providerId="ADAL" clId="{55BE3074-AE03-48BF-A809-3DC1DC0D88EE}" dt="2022-04-05T01:02:21.638" v="1642"/>
        <pc:sldMkLst>
          <pc:docMk/>
          <pc:sldMk cId="1446447830" sldId="385"/>
        </pc:sldMkLst>
        <pc:spChg chg="mod">
          <ac:chgData name="Joseph  Witcombe" userId="a2840d26-4401-46ce-837a-825901afe1b0" providerId="ADAL" clId="{55BE3074-AE03-48BF-A809-3DC1DC0D88EE}" dt="2022-04-05T00:50:35.316" v="946" actId="20577"/>
          <ac:spMkLst>
            <pc:docMk/>
            <pc:sldMk cId="1446447830" sldId="385"/>
            <ac:spMk id="4" creationId="{18B954A0-0951-4516-96F5-4944F2CAFB8C}"/>
          </ac:spMkLst>
        </pc:spChg>
      </pc:sldChg>
      <pc:sldChg chg="modSp mod">
        <pc:chgData name="Joseph  Witcombe" userId="a2840d26-4401-46ce-837a-825901afe1b0" providerId="ADAL" clId="{55BE3074-AE03-48BF-A809-3DC1DC0D88EE}" dt="2022-04-05T00:45:47.554" v="507" actId="20577"/>
        <pc:sldMkLst>
          <pc:docMk/>
          <pc:sldMk cId="3240809275" sldId="389"/>
        </pc:sldMkLst>
        <pc:spChg chg="mod">
          <ac:chgData name="Joseph  Witcombe" userId="a2840d26-4401-46ce-837a-825901afe1b0" providerId="ADAL" clId="{55BE3074-AE03-48BF-A809-3DC1DC0D88EE}" dt="2022-04-05T00:45:47.554" v="507" actId="20577"/>
          <ac:spMkLst>
            <pc:docMk/>
            <pc:sldMk cId="3240809275" sldId="389"/>
            <ac:spMk id="4" creationId="{18B954A0-0951-4516-96F5-4944F2CAFB8C}"/>
          </ac:spMkLst>
        </pc:spChg>
      </pc:sldChg>
      <pc:sldChg chg="modSp mod">
        <pc:chgData name="Joseph  Witcombe" userId="a2840d26-4401-46ce-837a-825901afe1b0" providerId="ADAL" clId="{55BE3074-AE03-48BF-A809-3DC1DC0D88EE}" dt="2022-04-05T00:43:27.034" v="493" actId="20577"/>
        <pc:sldMkLst>
          <pc:docMk/>
          <pc:sldMk cId="2309180181" sldId="390"/>
        </pc:sldMkLst>
        <pc:spChg chg="mod">
          <ac:chgData name="Joseph  Witcombe" userId="a2840d26-4401-46ce-837a-825901afe1b0" providerId="ADAL" clId="{55BE3074-AE03-48BF-A809-3DC1DC0D88EE}" dt="2022-04-05T00:43:27.034" v="493" actId="20577"/>
          <ac:spMkLst>
            <pc:docMk/>
            <pc:sldMk cId="2309180181" sldId="390"/>
            <ac:spMk id="4" creationId="{18B954A0-0951-4516-96F5-4944F2CAFB8C}"/>
          </ac:spMkLst>
        </pc:spChg>
      </pc:sldChg>
      <pc:sldChg chg="modSp mod">
        <pc:chgData name="Joseph  Witcombe" userId="a2840d26-4401-46ce-837a-825901afe1b0" providerId="ADAL" clId="{55BE3074-AE03-48BF-A809-3DC1DC0D88EE}" dt="2022-04-05T00:49:00.533" v="792" actId="20577"/>
        <pc:sldMkLst>
          <pc:docMk/>
          <pc:sldMk cId="1690100951" sldId="391"/>
        </pc:sldMkLst>
        <pc:spChg chg="mod">
          <ac:chgData name="Joseph  Witcombe" userId="a2840d26-4401-46ce-837a-825901afe1b0" providerId="ADAL" clId="{55BE3074-AE03-48BF-A809-3DC1DC0D88EE}" dt="2022-04-05T00:49:00.533" v="792" actId="20577"/>
          <ac:spMkLst>
            <pc:docMk/>
            <pc:sldMk cId="1690100951" sldId="391"/>
            <ac:spMk id="4" creationId="{18B954A0-0951-4516-96F5-4944F2CAFB8C}"/>
          </ac:spMkLst>
        </pc:spChg>
      </pc:sldChg>
      <pc:sldChg chg="del">
        <pc:chgData name="Joseph  Witcombe" userId="a2840d26-4401-46ce-837a-825901afe1b0" providerId="ADAL" clId="{55BE3074-AE03-48BF-A809-3DC1DC0D88EE}" dt="2022-04-02T21:21:33.989" v="245" actId="2696"/>
        <pc:sldMkLst>
          <pc:docMk/>
          <pc:sldMk cId="1290748719" sldId="392"/>
        </pc:sldMkLst>
      </pc:sldChg>
      <pc:sldChg chg="modSp del mod">
        <pc:chgData name="Joseph  Witcombe" userId="a2840d26-4401-46ce-837a-825901afe1b0" providerId="ADAL" clId="{55BE3074-AE03-48BF-A809-3DC1DC0D88EE}" dt="2022-04-05T01:01:18.774" v="1639" actId="2696"/>
        <pc:sldMkLst>
          <pc:docMk/>
          <pc:sldMk cId="1845405184" sldId="393"/>
        </pc:sldMkLst>
        <pc:spChg chg="mod">
          <ac:chgData name="Joseph  Witcombe" userId="a2840d26-4401-46ce-837a-825901afe1b0" providerId="ADAL" clId="{55BE3074-AE03-48BF-A809-3DC1DC0D88EE}" dt="2022-04-05T00:55:51.922" v="1198" actId="20577"/>
          <ac:spMkLst>
            <pc:docMk/>
            <pc:sldMk cId="1845405184" sldId="393"/>
            <ac:spMk id="5" creationId="{481AA86E-3DC1-4DCA-BC38-33D5B631259A}"/>
          </ac:spMkLst>
        </pc:spChg>
        <pc:spChg chg="mod">
          <ac:chgData name="Joseph  Witcombe" userId="a2840d26-4401-46ce-837a-825901afe1b0" providerId="ADAL" clId="{55BE3074-AE03-48BF-A809-3DC1DC0D88EE}" dt="2022-04-05T00:57:31.531" v="1356" actId="20577"/>
          <ac:spMkLst>
            <pc:docMk/>
            <pc:sldMk cId="1845405184" sldId="393"/>
            <ac:spMk id="6" creationId="{EE1C1393-6558-4322-A1C5-F582FED6201F}"/>
          </ac:spMkLst>
        </pc:spChg>
      </pc:sldChg>
      <pc:sldChg chg="modSp add mod ord">
        <pc:chgData name="Joseph  Witcombe" userId="a2840d26-4401-46ce-837a-825901afe1b0" providerId="ADAL" clId="{55BE3074-AE03-48BF-A809-3DC1DC0D88EE}" dt="2022-04-02T21:24:01.936" v="454" actId="20577"/>
        <pc:sldMkLst>
          <pc:docMk/>
          <pc:sldMk cId="2849308978" sldId="399"/>
        </pc:sldMkLst>
        <pc:spChg chg="mod">
          <ac:chgData name="Joseph  Witcombe" userId="a2840d26-4401-46ce-837a-825901afe1b0" providerId="ADAL" clId="{55BE3074-AE03-48BF-A809-3DC1DC0D88EE}" dt="2022-04-02T21:21:42.192" v="253" actId="20577"/>
          <ac:spMkLst>
            <pc:docMk/>
            <pc:sldMk cId="2849308978" sldId="399"/>
            <ac:spMk id="5" creationId="{481AA86E-3DC1-4DCA-BC38-33D5B631259A}"/>
          </ac:spMkLst>
        </pc:spChg>
        <pc:spChg chg="mod">
          <ac:chgData name="Joseph  Witcombe" userId="a2840d26-4401-46ce-837a-825901afe1b0" providerId="ADAL" clId="{55BE3074-AE03-48BF-A809-3DC1DC0D88EE}" dt="2022-04-02T21:24:01.936" v="454" actId="20577"/>
          <ac:spMkLst>
            <pc:docMk/>
            <pc:sldMk cId="2849308978" sldId="399"/>
            <ac:spMk id="6" creationId="{EE1C1393-6558-4322-A1C5-F582FED6201F}"/>
          </ac:spMkLst>
        </pc:spChg>
      </pc:sldChg>
      <pc:sldChg chg="modSp add mod ord modNotesTx">
        <pc:chgData name="Joseph  Witcombe" userId="a2840d26-4401-46ce-837a-825901afe1b0" providerId="ADAL" clId="{55BE3074-AE03-48BF-A809-3DC1DC0D88EE}" dt="2022-04-05T01:02:24.178" v="1644"/>
        <pc:sldMkLst>
          <pc:docMk/>
          <pc:sldMk cId="199845731" sldId="401"/>
        </pc:sldMkLst>
        <pc:spChg chg="mod">
          <ac:chgData name="Joseph  Witcombe" userId="a2840d26-4401-46ce-837a-825901afe1b0" providerId="ADAL" clId="{55BE3074-AE03-48BF-A809-3DC1DC0D88EE}" dt="2022-04-05T00:50:59.775" v="951" actId="20577"/>
          <ac:spMkLst>
            <pc:docMk/>
            <pc:sldMk cId="199845731" sldId="401"/>
            <ac:spMk id="3" creationId="{DFFA28C3-300F-465A-B033-CF910AE2C92F}"/>
          </ac:spMkLst>
        </pc:spChg>
        <pc:spChg chg="mod">
          <ac:chgData name="Joseph  Witcombe" userId="a2840d26-4401-46ce-837a-825901afe1b0" providerId="ADAL" clId="{55BE3074-AE03-48BF-A809-3DC1DC0D88EE}" dt="2022-04-05T00:51:36.706" v="1048" actId="20577"/>
          <ac:spMkLst>
            <pc:docMk/>
            <pc:sldMk cId="199845731" sldId="401"/>
            <ac:spMk id="4" creationId="{18B954A0-0951-4516-96F5-4944F2CAFB8C}"/>
          </ac:spMkLst>
        </pc:spChg>
      </pc:sldChg>
      <pc:sldChg chg="modSp add mod ord modNotesTx">
        <pc:chgData name="Joseph  Witcombe" userId="a2840d26-4401-46ce-837a-825901afe1b0" providerId="ADAL" clId="{55BE3074-AE03-48BF-A809-3DC1DC0D88EE}" dt="2022-04-05T02:05:08.927" v="1727" actId="20577"/>
        <pc:sldMkLst>
          <pc:docMk/>
          <pc:sldMk cId="3290546443" sldId="402"/>
        </pc:sldMkLst>
        <pc:spChg chg="mod">
          <ac:chgData name="Joseph  Witcombe" userId="a2840d26-4401-46ce-837a-825901afe1b0" providerId="ADAL" clId="{55BE3074-AE03-48BF-A809-3DC1DC0D88EE}" dt="2022-04-05T02:05:08.927" v="1727" actId="20577"/>
          <ac:spMkLst>
            <pc:docMk/>
            <pc:sldMk cId="3290546443" sldId="402"/>
            <ac:spMk id="3" creationId="{DFFA28C3-300F-465A-B033-CF910AE2C92F}"/>
          </ac:spMkLst>
        </pc:spChg>
        <pc:spChg chg="mod">
          <ac:chgData name="Joseph  Witcombe" userId="a2840d26-4401-46ce-837a-825901afe1b0" providerId="ADAL" clId="{55BE3074-AE03-48BF-A809-3DC1DC0D88EE}" dt="2022-04-05T00:52:59.493" v="1167" actId="20577"/>
          <ac:spMkLst>
            <pc:docMk/>
            <pc:sldMk cId="3290546443" sldId="402"/>
            <ac:spMk id="4" creationId="{18B954A0-0951-4516-96F5-4944F2CAFB8C}"/>
          </ac:spMkLst>
        </pc:spChg>
      </pc:sldChg>
      <pc:sldChg chg="add del">
        <pc:chgData name="Joseph  Witcombe" userId="a2840d26-4401-46ce-837a-825901afe1b0" providerId="ADAL" clId="{55BE3074-AE03-48BF-A809-3DC1DC0D88EE}" dt="2022-04-05T01:01:24.830" v="1640" actId="2696"/>
        <pc:sldMkLst>
          <pc:docMk/>
          <pc:sldMk cId="2320486288" sldId="403"/>
        </pc:sldMkLst>
      </pc:sldChg>
      <pc:sldChg chg="add del">
        <pc:chgData name="Joseph  Witcombe" userId="a2840d26-4401-46ce-837a-825901afe1b0" providerId="ADAL" clId="{55BE3074-AE03-48BF-A809-3DC1DC0D88EE}" dt="2022-04-05T01:03:02.690" v="1648"/>
        <pc:sldMkLst>
          <pc:docMk/>
          <pc:sldMk cId="2771507530" sldId="403"/>
        </pc:sldMkLst>
      </pc:sldChg>
      <pc:sldChg chg="modSp add mod ord">
        <pc:chgData name="Joseph  Witcombe" userId="a2840d26-4401-46ce-837a-825901afe1b0" providerId="ADAL" clId="{55BE3074-AE03-48BF-A809-3DC1DC0D88EE}" dt="2022-04-05T01:05:12.120" v="1675" actId="20577"/>
        <pc:sldMkLst>
          <pc:docMk/>
          <pc:sldMk cId="2897730040" sldId="403"/>
        </pc:sldMkLst>
        <pc:spChg chg="mod">
          <ac:chgData name="Joseph  Witcombe" userId="a2840d26-4401-46ce-837a-825901afe1b0" providerId="ADAL" clId="{55BE3074-AE03-48BF-A809-3DC1DC0D88EE}" dt="2022-04-05T01:05:04.919" v="1670" actId="20577"/>
          <ac:spMkLst>
            <pc:docMk/>
            <pc:sldMk cId="2897730040" sldId="403"/>
            <ac:spMk id="5" creationId="{481AA86E-3DC1-4DCA-BC38-33D5B631259A}"/>
          </ac:spMkLst>
        </pc:spChg>
        <pc:spChg chg="mod">
          <ac:chgData name="Joseph  Witcombe" userId="a2840d26-4401-46ce-837a-825901afe1b0" providerId="ADAL" clId="{55BE3074-AE03-48BF-A809-3DC1DC0D88EE}" dt="2022-04-05T01:05:12.120" v="1675" actId="20577"/>
          <ac:spMkLst>
            <pc:docMk/>
            <pc:sldMk cId="2897730040" sldId="403"/>
            <ac:spMk id="6" creationId="{EE1C1393-6558-4322-A1C5-F582FED6201F}"/>
          </ac:spMkLst>
        </pc:spChg>
      </pc:sldChg>
      <pc:sldChg chg="modSp add mod ord">
        <pc:chgData name="Joseph  Witcombe" userId="a2840d26-4401-46ce-837a-825901afe1b0" providerId="ADAL" clId="{55BE3074-AE03-48BF-A809-3DC1DC0D88EE}" dt="2022-04-05T02:05:17.799" v="1732"/>
        <pc:sldMkLst>
          <pc:docMk/>
          <pc:sldMk cId="126608824" sldId="404"/>
        </pc:sldMkLst>
        <pc:spChg chg="mod">
          <ac:chgData name="Joseph  Witcombe" userId="a2840d26-4401-46ce-837a-825901afe1b0" providerId="ADAL" clId="{55BE3074-AE03-48BF-A809-3DC1DC0D88EE}" dt="2022-04-05T02:05:14.857" v="1730" actId="20577"/>
          <ac:spMkLst>
            <pc:docMk/>
            <pc:sldMk cId="126608824" sldId="404"/>
            <ac:spMk id="3" creationId="{DFFA28C3-300F-465A-B033-CF910AE2C92F}"/>
          </ac:spMkLst>
        </pc:spChg>
        <pc:spChg chg="mod">
          <ac:chgData name="Joseph  Witcombe" userId="a2840d26-4401-46ce-837a-825901afe1b0" providerId="ADAL" clId="{55BE3074-AE03-48BF-A809-3DC1DC0D88EE}" dt="2022-04-05T02:03:26.298" v="1720" actId="20577"/>
          <ac:spMkLst>
            <pc:docMk/>
            <pc:sldMk cId="126608824" sldId="404"/>
            <ac:spMk id="4" creationId="{18B954A0-0951-4516-96F5-4944F2CAFB8C}"/>
          </ac:spMkLst>
        </pc:spChg>
      </pc:sldChg>
      <pc:sldMasterChg chg="modSldLayout">
        <pc:chgData name="Joseph  Witcombe" userId="a2840d26-4401-46ce-837a-825901afe1b0" providerId="ADAL" clId="{55BE3074-AE03-48BF-A809-3DC1DC0D88EE}" dt="2022-04-05T00:36:10.667" v="466" actId="20577"/>
        <pc:sldMasterMkLst>
          <pc:docMk/>
          <pc:sldMasterMk cId="0" sldId="2147483648"/>
        </pc:sldMasterMkLst>
        <pc:sldLayoutChg chg="modSp mod">
          <pc:chgData name="Joseph  Witcombe" userId="a2840d26-4401-46ce-837a-825901afe1b0" providerId="ADAL" clId="{55BE3074-AE03-48BF-A809-3DC1DC0D88EE}" dt="2022-04-05T00:35:56.045" v="460" actId="20577"/>
          <pc:sldLayoutMkLst>
            <pc:docMk/>
            <pc:sldMasterMk cId="0" sldId="2147483648"/>
            <pc:sldLayoutMk cId="0" sldId="2147483651"/>
          </pc:sldLayoutMkLst>
          <pc:spChg chg="mod">
            <ac:chgData name="Joseph  Witcombe" userId="a2840d26-4401-46ce-837a-825901afe1b0" providerId="ADAL" clId="{55BE3074-AE03-48BF-A809-3DC1DC0D88EE}" dt="2022-04-05T00:35:56.045" v="460" actId="20577"/>
            <ac:spMkLst>
              <pc:docMk/>
              <pc:sldMasterMk cId="0" sldId="2147483648"/>
              <pc:sldLayoutMk cId="0" sldId="2147483651"/>
              <ac:spMk id="7" creationId="{CAE9D69B-A110-4B7F-9112-352DC0862E72}"/>
            </ac:spMkLst>
          </pc:spChg>
        </pc:sldLayoutChg>
        <pc:sldLayoutChg chg="modSp mod">
          <pc:chgData name="Joseph  Witcombe" userId="a2840d26-4401-46ce-837a-825901afe1b0" providerId="ADAL" clId="{55BE3074-AE03-48BF-A809-3DC1DC0D88EE}" dt="2022-04-05T00:35:51.582" v="458" actId="20577"/>
          <pc:sldLayoutMkLst>
            <pc:docMk/>
            <pc:sldMasterMk cId="0" sldId="2147483648"/>
            <pc:sldLayoutMk cId="0" sldId="2147483652"/>
          </pc:sldLayoutMkLst>
          <pc:spChg chg="mod">
            <ac:chgData name="Joseph  Witcombe" userId="a2840d26-4401-46ce-837a-825901afe1b0" providerId="ADAL" clId="{55BE3074-AE03-48BF-A809-3DC1DC0D88EE}" dt="2022-04-05T00:35:51.582" v="458" actId="20577"/>
            <ac:spMkLst>
              <pc:docMk/>
              <pc:sldMasterMk cId="0" sldId="2147483648"/>
              <pc:sldLayoutMk cId="0" sldId="2147483652"/>
              <ac:spMk id="7" creationId="{0EC57FFC-BDEE-4367-B06A-7478AFFF4241}"/>
            </ac:spMkLst>
          </pc:spChg>
        </pc:sldLayoutChg>
        <pc:sldLayoutChg chg="modSp mod">
          <pc:chgData name="Joseph  Witcombe" userId="a2840d26-4401-46ce-837a-825901afe1b0" providerId="ADAL" clId="{55BE3074-AE03-48BF-A809-3DC1DC0D88EE}" dt="2022-04-05T00:36:00.646" v="462" actId="20577"/>
          <pc:sldLayoutMkLst>
            <pc:docMk/>
            <pc:sldMasterMk cId="0" sldId="2147483648"/>
            <pc:sldLayoutMk cId="3161205989" sldId="2147483654"/>
          </pc:sldLayoutMkLst>
          <pc:spChg chg="mod">
            <ac:chgData name="Joseph  Witcombe" userId="a2840d26-4401-46ce-837a-825901afe1b0" providerId="ADAL" clId="{55BE3074-AE03-48BF-A809-3DC1DC0D88EE}" dt="2022-04-05T00:36:00.646" v="462" actId="20577"/>
            <ac:spMkLst>
              <pc:docMk/>
              <pc:sldMasterMk cId="0" sldId="2147483648"/>
              <pc:sldLayoutMk cId="3161205989" sldId="2147483654"/>
              <ac:spMk id="7" creationId="{0EC57FFC-BDEE-4367-B06A-7478AFFF4241}"/>
            </ac:spMkLst>
          </pc:spChg>
        </pc:sldLayoutChg>
        <pc:sldLayoutChg chg="modSp mod">
          <pc:chgData name="Joseph  Witcombe" userId="a2840d26-4401-46ce-837a-825901afe1b0" providerId="ADAL" clId="{55BE3074-AE03-48BF-A809-3DC1DC0D88EE}" dt="2022-04-05T00:36:10.667" v="466" actId="20577"/>
          <pc:sldLayoutMkLst>
            <pc:docMk/>
            <pc:sldMasterMk cId="0" sldId="2147483648"/>
            <pc:sldLayoutMk cId="2379459929" sldId="2147483658"/>
          </pc:sldLayoutMkLst>
          <pc:spChg chg="mod">
            <ac:chgData name="Joseph  Witcombe" userId="a2840d26-4401-46ce-837a-825901afe1b0" providerId="ADAL" clId="{55BE3074-AE03-48BF-A809-3DC1DC0D88EE}" dt="2022-04-05T00:36:10.667" v="466" actId="20577"/>
            <ac:spMkLst>
              <pc:docMk/>
              <pc:sldMasterMk cId="0" sldId="2147483648"/>
              <pc:sldLayoutMk cId="2379459929" sldId="2147483658"/>
              <ac:spMk id="7" creationId="{0EC57FFC-BDEE-4367-B06A-7478AFFF4241}"/>
            </ac:spMkLst>
          </pc:spChg>
        </pc:sldLayoutChg>
        <pc:sldLayoutChg chg="modSp mod">
          <pc:chgData name="Joseph  Witcombe" userId="a2840d26-4401-46ce-837a-825901afe1b0" providerId="ADAL" clId="{55BE3074-AE03-48BF-A809-3DC1DC0D88EE}" dt="2022-04-05T00:35:47.716" v="456" actId="20577"/>
          <pc:sldLayoutMkLst>
            <pc:docMk/>
            <pc:sldMasterMk cId="0" sldId="2147483648"/>
            <pc:sldLayoutMk cId="3161205989" sldId="2147483666"/>
          </pc:sldLayoutMkLst>
          <pc:spChg chg="mod">
            <ac:chgData name="Joseph  Witcombe" userId="a2840d26-4401-46ce-837a-825901afe1b0" providerId="ADAL" clId="{55BE3074-AE03-48BF-A809-3DC1DC0D88EE}" dt="2022-04-05T00:35:47.716" v="456" actId="20577"/>
            <ac:spMkLst>
              <pc:docMk/>
              <pc:sldMasterMk cId="0" sldId="2147483648"/>
              <pc:sldLayoutMk cId="3161205989" sldId="2147483666"/>
              <ac:spMk id="7" creationId="{0EC57FFC-BDEE-4367-B06A-7478AFFF4241}"/>
            </ac:spMkLst>
          </pc:spChg>
        </pc:sldLayoutChg>
        <pc:sldLayoutChg chg="modSp mod">
          <pc:chgData name="Joseph  Witcombe" userId="a2840d26-4401-46ce-837a-825901afe1b0" providerId="ADAL" clId="{55BE3074-AE03-48BF-A809-3DC1DC0D88EE}" dt="2022-04-05T00:36:07.044" v="464" actId="20577"/>
          <pc:sldLayoutMkLst>
            <pc:docMk/>
            <pc:sldMasterMk cId="0" sldId="2147483648"/>
            <pc:sldLayoutMk cId="2379459929" sldId="2147483667"/>
          </pc:sldLayoutMkLst>
          <pc:spChg chg="mod">
            <ac:chgData name="Joseph  Witcombe" userId="a2840d26-4401-46ce-837a-825901afe1b0" providerId="ADAL" clId="{55BE3074-AE03-48BF-A809-3DC1DC0D88EE}" dt="2022-04-05T00:36:07.044" v="464" actId="20577"/>
            <ac:spMkLst>
              <pc:docMk/>
              <pc:sldMasterMk cId="0" sldId="2147483648"/>
              <pc:sldLayoutMk cId="2379459929" sldId="2147483667"/>
              <ac:spMk id="7" creationId="{0EC57FFC-BDEE-4367-B06A-7478AFFF4241}"/>
            </ac:spMkLst>
          </pc:spChg>
        </pc:sldLayoutChg>
      </pc:sldMasterChg>
    </pc:docChg>
  </pc:docChgLst>
  <pc:docChgLst>
    <pc:chgData name="Joseph  Witcombe" userId="S::joseph@purplebeard.co.uk::a2840d26-4401-46ce-837a-825901afe1b0" providerId="AD" clId="Web-{C112CD9F-CA2F-D24B-A2F2-4A8F0D2204C8}"/>
    <pc:docChg chg="modSld">
      <pc:chgData name="Joseph  Witcombe" userId="S::joseph@purplebeard.co.uk::a2840d26-4401-46ce-837a-825901afe1b0" providerId="AD" clId="Web-{C112CD9F-CA2F-D24B-A2F2-4A8F0D2204C8}" dt="2022-04-05T00:35:20.829" v="0" actId="20577"/>
      <pc:docMkLst>
        <pc:docMk/>
      </pc:docMkLst>
      <pc:sldChg chg="modSp">
        <pc:chgData name="Joseph  Witcombe" userId="S::joseph@purplebeard.co.uk::a2840d26-4401-46ce-837a-825901afe1b0" providerId="AD" clId="Web-{C112CD9F-CA2F-D24B-A2F2-4A8F0D2204C8}" dt="2022-04-05T00:35:20.829" v="0" actId="20577"/>
        <pc:sldMkLst>
          <pc:docMk/>
          <pc:sldMk cId="0" sldId="256"/>
        </pc:sldMkLst>
        <pc:spChg chg="mod">
          <ac:chgData name="Joseph  Witcombe" userId="S::joseph@purplebeard.co.uk::a2840d26-4401-46ce-837a-825901afe1b0" providerId="AD" clId="Web-{C112CD9F-CA2F-D24B-A2F2-4A8F0D2204C8}" dt="2022-04-05T00:35:20.829" v="0" actId="20577"/>
          <ac:spMkLst>
            <pc:docMk/>
            <pc:sldMk cId="0" sldId="256"/>
            <ac:spMk id="45" creationId="{00000000-0000-0000-0000-000000000000}"/>
          </ac:spMkLst>
        </pc:spChg>
      </pc:sldChg>
    </pc:docChg>
  </pc:docChgLst>
  <pc:docChgLst>
    <pc:chgData name="Joseph  Witcombe" userId="S::joseph@purplebeard.co.uk::a2840d26-4401-46ce-837a-825901afe1b0" providerId="AD" clId="Web-{43C18DCF-3B1D-BA80-DEEC-C501B4A02A73}"/>
    <pc:docChg chg="delSld">
      <pc:chgData name="Joseph  Witcombe" userId="S::joseph@purplebeard.co.uk::a2840d26-4401-46ce-837a-825901afe1b0" providerId="AD" clId="Web-{43C18DCF-3B1D-BA80-DEEC-C501B4A02A73}" dt="2022-03-09T13:10:53.540" v="15"/>
      <pc:docMkLst>
        <pc:docMk/>
      </pc:docMkLst>
      <pc:sldChg chg="del">
        <pc:chgData name="Joseph  Witcombe" userId="S::joseph@purplebeard.co.uk::a2840d26-4401-46ce-837a-825901afe1b0" providerId="AD" clId="Web-{43C18DCF-3B1D-BA80-DEEC-C501B4A02A73}" dt="2022-03-09T13:10:36.352" v="1"/>
        <pc:sldMkLst>
          <pc:docMk/>
          <pc:sldMk cId="374940513" sldId="317"/>
        </pc:sldMkLst>
      </pc:sldChg>
      <pc:sldChg chg="del">
        <pc:chgData name="Joseph  Witcombe" userId="S::joseph@purplebeard.co.uk::a2840d26-4401-46ce-837a-825901afe1b0" providerId="AD" clId="Web-{43C18DCF-3B1D-BA80-DEEC-C501B4A02A73}" dt="2022-03-09T13:10:36.352" v="0"/>
        <pc:sldMkLst>
          <pc:docMk/>
          <pc:sldMk cId="2097904520" sldId="324"/>
        </pc:sldMkLst>
      </pc:sldChg>
      <pc:sldChg chg="del">
        <pc:chgData name="Joseph  Witcombe" userId="S::joseph@purplebeard.co.uk::a2840d26-4401-46ce-837a-825901afe1b0" providerId="AD" clId="Web-{43C18DCF-3B1D-BA80-DEEC-C501B4A02A73}" dt="2022-03-09T13:10:53.540" v="15"/>
        <pc:sldMkLst>
          <pc:docMk/>
          <pc:sldMk cId="3679396561" sldId="332"/>
        </pc:sldMkLst>
      </pc:sldChg>
      <pc:sldChg chg="del">
        <pc:chgData name="Joseph  Witcombe" userId="S::joseph@purplebeard.co.uk::a2840d26-4401-46ce-837a-825901afe1b0" providerId="AD" clId="Web-{43C18DCF-3B1D-BA80-DEEC-C501B4A02A73}" dt="2022-03-09T13:10:53.540" v="14"/>
        <pc:sldMkLst>
          <pc:docMk/>
          <pc:sldMk cId="3586328405" sldId="333"/>
        </pc:sldMkLst>
      </pc:sldChg>
      <pc:sldChg chg="del">
        <pc:chgData name="Joseph  Witcombe" userId="S::joseph@purplebeard.co.uk::a2840d26-4401-46ce-837a-825901afe1b0" providerId="AD" clId="Web-{43C18DCF-3B1D-BA80-DEEC-C501B4A02A73}" dt="2022-03-09T13:10:53.540" v="13"/>
        <pc:sldMkLst>
          <pc:docMk/>
          <pc:sldMk cId="2726907265" sldId="334"/>
        </pc:sldMkLst>
      </pc:sldChg>
      <pc:sldChg chg="del">
        <pc:chgData name="Joseph  Witcombe" userId="S::joseph@purplebeard.co.uk::a2840d26-4401-46ce-837a-825901afe1b0" providerId="AD" clId="Web-{43C18DCF-3B1D-BA80-DEEC-C501B4A02A73}" dt="2022-03-09T13:10:53.540" v="12"/>
        <pc:sldMkLst>
          <pc:docMk/>
          <pc:sldMk cId="3079100000" sldId="335"/>
        </pc:sldMkLst>
      </pc:sldChg>
      <pc:sldChg chg="del">
        <pc:chgData name="Joseph  Witcombe" userId="S::joseph@purplebeard.co.uk::a2840d26-4401-46ce-837a-825901afe1b0" providerId="AD" clId="Web-{43C18DCF-3B1D-BA80-DEEC-C501B4A02A73}" dt="2022-03-09T13:10:53.540" v="11"/>
        <pc:sldMkLst>
          <pc:docMk/>
          <pc:sldMk cId="3425341610" sldId="336"/>
        </pc:sldMkLst>
      </pc:sldChg>
      <pc:sldChg chg="del">
        <pc:chgData name="Joseph  Witcombe" userId="S::joseph@purplebeard.co.uk::a2840d26-4401-46ce-837a-825901afe1b0" providerId="AD" clId="Web-{43C18DCF-3B1D-BA80-DEEC-C501B4A02A73}" dt="2022-03-09T13:10:53.540" v="10"/>
        <pc:sldMkLst>
          <pc:docMk/>
          <pc:sldMk cId="2934061847" sldId="337"/>
        </pc:sldMkLst>
      </pc:sldChg>
      <pc:sldChg chg="del">
        <pc:chgData name="Joseph  Witcombe" userId="S::joseph@purplebeard.co.uk::a2840d26-4401-46ce-837a-825901afe1b0" providerId="AD" clId="Web-{43C18DCF-3B1D-BA80-DEEC-C501B4A02A73}" dt="2022-03-09T13:10:53.540" v="9"/>
        <pc:sldMkLst>
          <pc:docMk/>
          <pc:sldMk cId="2213602373" sldId="338"/>
        </pc:sldMkLst>
      </pc:sldChg>
      <pc:sldChg chg="del">
        <pc:chgData name="Joseph  Witcombe" userId="S::joseph@purplebeard.co.uk::a2840d26-4401-46ce-837a-825901afe1b0" providerId="AD" clId="Web-{43C18DCF-3B1D-BA80-DEEC-C501B4A02A73}" dt="2022-03-09T13:10:53.540" v="8"/>
        <pc:sldMkLst>
          <pc:docMk/>
          <pc:sldMk cId="1404808588" sldId="339"/>
        </pc:sldMkLst>
      </pc:sldChg>
      <pc:sldChg chg="del">
        <pc:chgData name="Joseph  Witcombe" userId="S::joseph@purplebeard.co.uk::a2840d26-4401-46ce-837a-825901afe1b0" providerId="AD" clId="Web-{43C18DCF-3B1D-BA80-DEEC-C501B4A02A73}" dt="2022-03-09T13:10:53.540" v="7"/>
        <pc:sldMkLst>
          <pc:docMk/>
          <pc:sldMk cId="2421522619" sldId="340"/>
        </pc:sldMkLst>
      </pc:sldChg>
      <pc:sldChg chg="del">
        <pc:chgData name="Joseph  Witcombe" userId="S::joseph@purplebeard.co.uk::a2840d26-4401-46ce-837a-825901afe1b0" providerId="AD" clId="Web-{43C18DCF-3B1D-BA80-DEEC-C501B4A02A73}" dt="2022-03-09T13:10:53.540" v="6"/>
        <pc:sldMkLst>
          <pc:docMk/>
          <pc:sldMk cId="3415799966" sldId="341"/>
        </pc:sldMkLst>
      </pc:sldChg>
      <pc:sldChg chg="del">
        <pc:chgData name="Joseph  Witcombe" userId="S::joseph@purplebeard.co.uk::a2840d26-4401-46ce-837a-825901afe1b0" providerId="AD" clId="Web-{43C18DCF-3B1D-BA80-DEEC-C501B4A02A73}" dt="2022-03-09T13:10:53.540" v="5"/>
        <pc:sldMkLst>
          <pc:docMk/>
          <pc:sldMk cId="2059956989" sldId="342"/>
        </pc:sldMkLst>
      </pc:sldChg>
      <pc:sldChg chg="del">
        <pc:chgData name="Joseph  Witcombe" userId="S::joseph@purplebeard.co.uk::a2840d26-4401-46ce-837a-825901afe1b0" providerId="AD" clId="Web-{43C18DCF-3B1D-BA80-DEEC-C501B4A02A73}" dt="2022-03-09T13:10:53.540" v="4"/>
        <pc:sldMkLst>
          <pc:docMk/>
          <pc:sldMk cId="1716133324" sldId="343"/>
        </pc:sldMkLst>
      </pc:sldChg>
      <pc:sldChg chg="del">
        <pc:chgData name="Joseph  Witcombe" userId="S::joseph@purplebeard.co.uk::a2840d26-4401-46ce-837a-825901afe1b0" providerId="AD" clId="Web-{43C18DCF-3B1D-BA80-DEEC-C501B4A02A73}" dt="2022-03-09T13:10:53.524" v="2"/>
        <pc:sldMkLst>
          <pc:docMk/>
          <pc:sldMk cId="3592578812" sldId="344"/>
        </pc:sldMkLst>
      </pc:sldChg>
      <pc:sldChg chg="del">
        <pc:chgData name="Joseph  Witcombe" userId="S::joseph@purplebeard.co.uk::a2840d26-4401-46ce-837a-825901afe1b0" providerId="AD" clId="Web-{43C18DCF-3B1D-BA80-DEEC-C501B4A02A73}" dt="2022-03-09T13:10:53.540" v="3"/>
        <pc:sldMkLst>
          <pc:docMk/>
          <pc:sldMk cId="3124770545" sldId="353"/>
        </pc:sldMkLst>
      </pc:sldChg>
    </pc:docChg>
  </pc:docChgLst>
  <pc:docChgLst>
    <pc:chgData name="Joseph  Witcombe" userId="S::joseph@purplebeard.co.uk::a2840d26-4401-46ce-837a-825901afe1b0" providerId="AD" clId="Web-{ED8F13C0-7C28-85ED-935D-BBA66D56B839}"/>
    <pc:docChg chg="addSld modSld">
      <pc:chgData name="Joseph  Witcombe" userId="S::joseph@purplebeard.co.uk::a2840d26-4401-46ce-837a-825901afe1b0" providerId="AD" clId="Web-{ED8F13C0-7C28-85ED-935D-BBA66D56B839}" dt="2022-02-15T06:02:08.983" v="11"/>
      <pc:docMkLst>
        <pc:docMk/>
      </pc:docMkLst>
      <pc:sldChg chg="addSp delSp modSp add replId">
        <pc:chgData name="Joseph  Witcombe" userId="S::joseph@purplebeard.co.uk::a2840d26-4401-46ce-837a-825901afe1b0" providerId="AD" clId="Web-{ED8F13C0-7C28-85ED-935D-BBA66D56B839}" dt="2022-02-15T06:02:08.983" v="11"/>
        <pc:sldMkLst>
          <pc:docMk/>
          <pc:sldMk cId="3451093341" sldId="320"/>
        </pc:sldMkLst>
        <pc:spChg chg="add mod">
          <ac:chgData name="Joseph  Witcombe" userId="S::joseph@purplebeard.co.uk::a2840d26-4401-46ce-837a-825901afe1b0" providerId="AD" clId="Web-{ED8F13C0-7C28-85ED-935D-BBA66D56B839}" dt="2022-02-15T06:02:07.108" v="10"/>
          <ac:spMkLst>
            <pc:docMk/>
            <pc:sldMk cId="3451093341" sldId="320"/>
            <ac:spMk id="4" creationId="{72F75950-FDD8-4A41-9C63-3F9147ECB994}"/>
          </ac:spMkLst>
        </pc:spChg>
        <pc:spChg chg="mod">
          <ac:chgData name="Joseph  Witcombe" userId="S::joseph@purplebeard.co.uk::a2840d26-4401-46ce-837a-825901afe1b0" providerId="AD" clId="Web-{ED8F13C0-7C28-85ED-935D-BBA66D56B839}" dt="2022-02-15T06:02:02.155" v="7" actId="20577"/>
          <ac:spMkLst>
            <pc:docMk/>
            <pc:sldMk cId="3451093341" sldId="320"/>
            <ac:spMk id="5" creationId="{481AA86E-3DC1-4DCA-BC38-33D5B631259A}"/>
          </ac:spMkLst>
        </pc:spChg>
        <pc:spChg chg="del mod">
          <ac:chgData name="Joseph  Witcombe" userId="S::joseph@purplebeard.co.uk::a2840d26-4401-46ce-837a-825901afe1b0" providerId="AD" clId="Web-{ED8F13C0-7C28-85ED-935D-BBA66D56B839}" dt="2022-02-15T06:02:07.108" v="10"/>
          <ac:spMkLst>
            <pc:docMk/>
            <pc:sldMk cId="3451093341" sldId="320"/>
            <ac:spMk id="6" creationId="{EE1C1393-6558-4322-A1C5-F582FED6201F}"/>
          </ac:spMkLst>
        </pc:spChg>
        <pc:picChg chg="del">
          <ac:chgData name="Joseph  Witcombe" userId="S::joseph@purplebeard.co.uk::a2840d26-4401-46ce-837a-825901afe1b0" providerId="AD" clId="Web-{ED8F13C0-7C28-85ED-935D-BBA66D56B839}" dt="2022-02-15T06:02:08.983" v="11"/>
          <ac:picMkLst>
            <pc:docMk/>
            <pc:sldMk cId="3451093341" sldId="320"/>
            <ac:picMk id="2" creationId="{0D0596C6-99D5-441E-A26E-2DD729702C40}"/>
          </ac:picMkLst>
        </pc:picChg>
      </pc:sldChg>
    </pc:docChg>
  </pc:docChgLst>
  <pc:docChgLst>
    <pc:chgData name="Joseph  Witcombe" userId="S::joseph@purplebeard.co.uk::a2840d26-4401-46ce-837a-825901afe1b0" providerId="AD" clId="Web-{2F327FCB-48DE-EE89-B68D-A69E6BFA0E41}"/>
    <pc:docChg chg="modSld">
      <pc:chgData name="Joseph  Witcombe" userId="S::joseph@purplebeard.co.uk::a2840d26-4401-46ce-837a-825901afe1b0" providerId="AD" clId="Web-{2F327FCB-48DE-EE89-B68D-A69E6BFA0E41}" dt="2022-02-10T04:04:19.428" v="1"/>
      <pc:docMkLst>
        <pc:docMk/>
      </pc:docMkLst>
      <pc:sldChg chg="addSp delSp">
        <pc:chgData name="Joseph  Witcombe" userId="S::joseph@purplebeard.co.uk::a2840d26-4401-46ce-837a-825901afe1b0" providerId="AD" clId="Web-{2F327FCB-48DE-EE89-B68D-A69E6BFA0E41}" dt="2022-02-10T04:04:19.428" v="1"/>
        <pc:sldMkLst>
          <pc:docMk/>
          <pc:sldMk cId="3687360637" sldId="293"/>
        </pc:sldMkLst>
        <pc:spChg chg="add del">
          <ac:chgData name="Joseph  Witcombe" userId="S::joseph@purplebeard.co.uk::a2840d26-4401-46ce-837a-825901afe1b0" providerId="AD" clId="Web-{2F327FCB-48DE-EE89-B68D-A69E6BFA0E41}" dt="2022-02-10T04:04:19.428" v="1"/>
          <ac:spMkLst>
            <pc:docMk/>
            <pc:sldMk cId="3687360637" sldId="293"/>
            <ac:spMk id="7" creationId="{73AB51BE-0471-4D7F-B608-192D160ECF9C}"/>
          </ac:spMkLst>
        </pc:spChg>
      </pc:sldChg>
    </pc:docChg>
  </pc:docChgLst>
  <pc:docChgLst>
    <pc:chgData name="Joseph  Witcombe" userId="S::joseph@purplebeard.co.uk::a2840d26-4401-46ce-837a-825901afe1b0" providerId="AD" clId="Web-{C0D50A5D-DDCD-8403-1E1D-CC8B6B828C72}"/>
    <pc:docChg chg="addSld modSld">
      <pc:chgData name="Joseph  Witcombe" userId="S::joseph@purplebeard.co.uk::a2840d26-4401-46ce-837a-825901afe1b0" providerId="AD" clId="Web-{C0D50A5D-DDCD-8403-1E1D-CC8B6B828C72}" dt="2022-02-19T14:07:57.633" v="193" actId="20577"/>
      <pc:docMkLst>
        <pc:docMk/>
      </pc:docMkLst>
      <pc:sldChg chg="modSp">
        <pc:chgData name="Joseph  Witcombe" userId="S::joseph@purplebeard.co.uk::a2840d26-4401-46ce-837a-825901afe1b0" providerId="AD" clId="Web-{C0D50A5D-DDCD-8403-1E1D-CC8B6B828C72}" dt="2022-02-19T03:46:38.713" v="1" actId="14100"/>
        <pc:sldMkLst>
          <pc:docMk/>
          <pc:sldMk cId="2421522619" sldId="340"/>
        </pc:sldMkLst>
        <pc:spChg chg="mod">
          <ac:chgData name="Joseph  Witcombe" userId="S::joseph@purplebeard.co.uk::a2840d26-4401-46ce-837a-825901afe1b0" providerId="AD" clId="Web-{C0D50A5D-DDCD-8403-1E1D-CC8B6B828C72}" dt="2022-02-19T03:46:38.713" v="1" actId="14100"/>
          <ac:spMkLst>
            <pc:docMk/>
            <pc:sldMk cId="2421522619" sldId="340"/>
            <ac:spMk id="6" creationId="{EE1C1393-6558-4322-A1C5-F582FED6201F}"/>
          </ac:spMkLst>
        </pc:spChg>
      </pc:sldChg>
      <pc:sldChg chg="modSp add replId">
        <pc:chgData name="Joseph  Witcombe" userId="S::joseph@purplebeard.co.uk::a2840d26-4401-46ce-837a-825901afe1b0" providerId="AD" clId="Web-{C0D50A5D-DDCD-8403-1E1D-CC8B6B828C72}" dt="2022-02-19T04:01:38.699" v="15" actId="20577"/>
        <pc:sldMkLst>
          <pc:docMk/>
          <pc:sldMk cId="3415799966" sldId="341"/>
        </pc:sldMkLst>
        <pc:spChg chg="mod">
          <ac:chgData name="Joseph  Witcombe" userId="S::joseph@purplebeard.co.uk::a2840d26-4401-46ce-837a-825901afe1b0" providerId="AD" clId="Web-{C0D50A5D-DDCD-8403-1E1D-CC8B6B828C72}" dt="2022-02-19T03:48:46.311" v="12" actId="20577"/>
          <ac:spMkLst>
            <pc:docMk/>
            <pc:sldMk cId="3415799966" sldId="341"/>
            <ac:spMk id="5" creationId="{481AA86E-3DC1-4DCA-BC38-33D5B631259A}"/>
          </ac:spMkLst>
        </pc:spChg>
        <pc:spChg chg="mod">
          <ac:chgData name="Joseph  Witcombe" userId="S::joseph@purplebeard.co.uk::a2840d26-4401-46ce-837a-825901afe1b0" providerId="AD" clId="Web-{C0D50A5D-DDCD-8403-1E1D-CC8B6B828C72}" dt="2022-02-19T04:01:38.699" v="15" actId="20577"/>
          <ac:spMkLst>
            <pc:docMk/>
            <pc:sldMk cId="3415799966" sldId="341"/>
            <ac:spMk id="6" creationId="{EE1C1393-6558-4322-A1C5-F582FED6201F}"/>
          </ac:spMkLst>
        </pc:spChg>
      </pc:sldChg>
      <pc:sldChg chg="addSp modSp add replId">
        <pc:chgData name="Joseph  Witcombe" userId="S::joseph@purplebeard.co.uk::a2840d26-4401-46ce-837a-825901afe1b0" providerId="AD" clId="Web-{C0D50A5D-DDCD-8403-1E1D-CC8B6B828C72}" dt="2022-02-19T04:12:04.018" v="89" actId="20577"/>
        <pc:sldMkLst>
          <pc:docMk/>
          <pc:sldMk cId="2059956989" sldId="342"/>
        </pc:sldMkLst>
        <pc:spChg chg="add mod">
          <ac:chgData name="Joseph  Witcombe" userId="S::joseph@purplebeard.co.uk::a2840d26-4401-46ce-837a-825901afe1b0" providerId="AD" clId="Web-{C0D50A5D-DDCD-8403-1E1D-CC8B6B828C72}" dt="2022-02-19T04:12:04.018" v="89" actId="20577"/>
          <ac:spMkLst>
            <pc:docMk/>
            <pc:sldMk cId="2059956989" sldId="342"/>
            <ac:spMk id="2" creationId="{A0FABE5F-A336-4FD2-8E18-B8DC59209C81}"/>
          </ac:spMkLst>
        </pc:spChg>
        <pc:spChg chg="mod">
          <ac:chgData name="Joseph  Witcombe" userId="S::joseph@purplebeard.co.uk::a2840d26-4401-46ce-837a-825901afe1b0" providerId="AD" clId="Web-{C0D50A5D-DDCD-8403-1E1D-CC8B6B828C72}" dt="2022-02-19T04:01:56.293" v="20" actId="20577"/>
          <ac:spMkLst>
            <pc:docMk/>
            <pc:sldMk cId="2059956989" sldId="342"/>
            <ac:spMk id="5" creationId="{481AA86E-3DC1-4DCA-BC38-33D5B631259A}"/>
          </ac:spMkLst>
        </pc:spChg>
        <pc:spChg chg="mod">
          <ac:chgData name="Joseph  Witcombe" userId="S::joseph@purplebeard.co.uk::a2840d26-4401-46ce-837a-825901afe1b0" providerId="AD" clId="Web-{C0D50A5D-DDCD-8403-1E1D-CC8B6B828C72}" dt="2022-02-19T04:01:53.215" v="19" actId="20577"/>
          <ac:spMkLst>
            <pc:docMk/>
            <pc:sldMk cId="2059956989" sldId="342"/>
            <ac:spMk id="6" creationId="{EE1C1393-6558-4322-A1C5-F582FED6201F}"/>
          </ac:spMkLst>
        </pc:spChg>
      </pc:sldChg>
      <pc:sldChg chg="modSp add replId">
        <pc:chgData name="Joseph  Witcombe" userId="S::joseph@purplebeard.co.uk::a2840d26-4401-46ce-837a-825901afe1b0" providerId="AD" clId="Web-{C0D50A5D-DDCD-8403-1E1D-CC8B6B828C72}" dt="2022-02-19T08:41:57.484" v="104" actId="20577"/>
        <pc:sldMkLst>
          <pc:docMk/>
          <pc:sldMk cId="1716133324" sldId="343"/>
        </pc:sldMkLst>
        <pc:spChg chg="mod">
          <ac:chgData name="Joseph  Witcombe" userId="S::joseph@purplebeard.co.uk::a2840d26-4401-46ce-837a-825901afe1b0" providerId="AD" clId="Web-{C0D50A5D-DDCD-8403-1E1D-CC8B6B828C72}" dt="2022-02-19T08:41:57.484" v="104" actId="20577"/>
          <ac:spMkLst>
            <pc:docMk/>
            <pc:sldMk cId="1716133324" sldId="343"/>
            <ac:spMk id="2" creationId="{A0FABE5F-A336-4FD2-8E18-B8DC59209C81}"/>
          </ac:spMkLst>
        </pc:spChg>
        <pc:spChg chg="mod">
          <ac:chgData name="Joseph  Witcombe" userId="S::joseph@purplebeard.co.uk::a2840d26-4401-46ce-837a-825901afe1b0" providerId="AD" clId="Web-{C0D50A5D-DDCD-8403-1E1D-CC8B6B828C72}" dt="2022-02-19T08:41:52.453" v="101" actId="20577"/>
          <ac:spMkLst>
            <pc:docMk/>
            <pc:sldMk cId="1716133324" sldId="343"/>
            <ac:spMk id="5" creationId="{481AA86E-3DC1-4DCA-BC38-33D5B631259A}"/>
          </ac:spMkLst>
        </pc:spChg>
      </pc:sldChg>
      <pc:sldChg chg="modSp add replId">
        <pc:chgData name="Joseph  Witcombe" userId="S::joseph@purplebeard.co.uk::a2840d26-4401-46ce-837a-825901afe1b0" providerId="AD" clId="Web-{C0D50A5D-DDCD-8403-1E1D-CC8B6B828C72}" dt="2022-02-19T13:36:07.545" v="109" actId="20577"/>
        <pc:sldMkLst>
          <pc:docMk/>
          <pc:sldMk cId="3592578812" sldId="344"/>
        </pc:sldMkLst>
        <pc:spChg chg="mod">
          <ac:chgData name="Joseph  Witcombe" userId="S::joseph@purplebeard.co.uk::a2840d26-4401-46ce-837a-825901afe1b0" providerId="AD" clId="Web-{C0D50A5D-DDCD-8403-1E1D-CC8B6B828C72}" dt="2022-02-19T13:36:07.545" v="109" actId="20577"/>
          <ac:spMkLst>
            <pc:docMk/>
            <pc:sldMk cId="3592578812" sldId="344"/>
            <ac:spMk id="2" creationId="{A0FABE5F-A336-4FD2-8E18-B8DC59209C81}"/>
          </ac:spMkLst>
        </pc:spChg>
      </pc:sldChg>
      <pc:sldChg chg="modSp add replId">
        <pc:chgData name="Joseph  Witcombe" userId="S::joseph@purplebeard.co.uk::a2840d26-4401-46ce-837a-825901afe1b0" providerId="AD" clId="Web-{C0D50A5D-DDCD-8403-1E1D-CC8B6B828C72}" dt="2022-02-19T13:38:29.006" v="158" actId="20577"/>
        <pc:sldMkLst>
          <pc:docMk/>
          <pc:sldMk cId="3487210077" sldId="345"/>
        </pc:sldMkLst>
        <pc:spChg chg="mod">
          <ac:chgData name="Joseph  Witcombe" userId="S::joseph@purplebeard.co.uk::a2840d26-4401-46ce-837a-825901afe1b0" providerId="AD" clId="Web-{C0D50A5D-DDCD-8403-1E1D-CC8B6B828C72}" dt="2022-02-19T13:38:29.006" v="158" actId="20577"/>
          <ac:spMkLst>
            <pc:docMk/>
            <pc:sldMk cId="3487210077" sldId="345"/>
            <ac:spMk id="2" creationId="{A0FABE5F-A336-4FD2-8E18-B8DC59209C81}"/>
          </ac:spMkLst>
        </pc:spChg>
        <pc:spChg chg="mod">
          <ac:chgData name="Joseph  Witcombe" userId="S::joseph@purplebeard.co.uk::a2840d26-4401-46ce-837a-825901afe1b0" providerId="AD" clId="Web-{C0D50A5D-DDCD-8403-1E1D-CC8B6B828C72}" dt="2022-02-19T13:36:25.546" v="117" actId="20577"/>
          <ac:spMkLst>
            <pc:docMk/>
            <pc:sldMk cId="3487210077" sldId="345"/>
            <ac:spMk id="5" creationId="{481AA86E-3DC1-4DCA-BC38-33D5B631259A}"/>
          </ac:spMkLst>
        </pc:spChg>
      </pc:sldChg>
      <pc:sldChg chg="modSp add replId">
        <pc:chgData name="Joseph  Witcombe" userId="S::joseph@purplebeard.co.uk::a2840d26-4401-46ce-837a-825901afe1b0" providerId="AD" clId="Web-{C0D50A5D-DDCD-8403-1E1D-CC8B6B828C72}" dt="2022-02-19T14:07:57.633" v="193" actId="20577"/>
        <pc:sldMkLst>
          <pc:docMk/>
          <pc:sldMk cId="3813558917" sldId="346"/>
        </pc:sldMkLst>
        <pc:spChg chg="mod">
          <ac:chgData name="Joseph  Witcombe" userId="S::joseph@purplebeard.co.uk::a2840d26-4401-46ce-837a-825901afe1b0" providerId="AD" clId="Web-{C0D50A5D-DDCD-8403-1E1D-CC8B6B828C72}" dt="2022-02-19T14:07:57.633" v="193" actId="20577"/>
          <ac:spMkLst>
            <pc:docMk/>
            <pc:sldMk cId="3813558917" sldId="346"/>
            <ac:spMk id="2" creationId="{A0FABE5F-A336-4FD2-8E18-B8DC59209C81}"/>
          </ac:spMkLst>
        </pc:spChg>
        <pc:spChg chg="mod">
          <ac:chgData name="Joseph  Witcombe" userId="S::joseph@purplebeard.co.uk::a2840d26-4401-46ce-837a-825901afe1b0" providerId="AD" clId="Web-{C0D50A5D-DDCD-8403-1E1D-CC8B6B828C72}" dt="2022-02-19T14:00:28.197" v="166" actId="20577"/>
          <ac:spMkLst>
            <pc:docMk/>
            <pc:sldMk cId="3813558917" sldId="346"/>
            <ac:spMk id="5" creationId="{481AA86E-3DC1-4DCA-BC38-33D5B631259A}"/>
          </ac:spMkLst>
        </pc:spChg>
      </pc:sldChg>
    </pc:docChg>
  </pc:docChgLst>
  <pc:docChgLst>
    <pc:chgData name="Joseph  Witcombe" userId="S::joseph@purplebeard.co.uk::a2840d26-4401-46ce-837a-825901afe1b0" providerId="AD" clId="Web-{61423377-AE4F-F9E0-D527-71882538566F}"/>
    <pc:docChg chg="addSld modSld sldOrd">
      <pc:chgData name="Joseph  Witcombe" userId="S::joseph@purplebeard.co.uk::a2840d26-4401-46ce-837a-825901afe1b0" providerId="AD" clId="Web-{61423377-AE4F-F9E0-D527-71882538566F}" dt="2022-02-10T09:54:15.617" v="315"/>
      <pc:docMkLst>
        <pc:docMk/>
      </pc:docMkLst>
      <pc:sldChg chg="modNotes">
        <pc:chgData name="Joseph  Witcombe" userId="S::joseph@purplebeard.co.uk::a2840d26-4401-46ce-837a-825901afe1b0" providerId="AD" clId="Web-{61423377-AE4F-F9E0-D527-71882538566F}" dt="2022-02-10T07:55:22.167" v="314"/>
        <pc:sldMkLst>
          <pc:docMk/>
          <pc:sldMk cId="922629678" sldId="310"/>
        </pc:sldMkLst>
      </pc:sldChg>
      <pc:sldChg chg="delSp modSp add mod ord replId modClrScheme chgLayout">
        <pc:chgData name="Joseph  Witcombe" userId="S::joseph@purplebeard.co.uk::a2840d26-4401-46ce-837a-825901afe1b0" providerId="AD" clId="Web-{61423377-AE4F-F9E0-D527-71882538566F}" dt="2022-02-10T07:23:37.054" v="191" actId="20577"/>
        <pc:sldMkLst>
          <pc:docMk/>
          <pc:sldMk cId="889156896" sldId="311"/>
        </pc:sldMkLst>
        <pc:spChg chg="mod ord">
          <ac:chgData name="Joseph  Witcombe" userId="S::joseph@purplebeard.co.uk::a2840d26-4401-46ce-837a-825901afe1b0" providerId="AD" clId="Web-{61423377-AE4F-F9E0-D527-71882538566F}" dt="2022-02-10T07:18:01.409" v="13"/>
          <ac:spMkLst>
            <pc:docMk/>
            <pc:sldMk cId="889156896" sldId="311"/>
            <ac:spMk id="5" creationId="{481AA86E-3DC1-4DCA-BC38-33D5B631259A}"/>
          </ac:spMkLst>
        </pc:spChg>
        <pc:spChg chg="mod ord">
          <ac:chgData name="Joseph  Witcombe" userId="S::joseph@purplebeard.co.uk::a2840d26-4401-46ce-837a-825901afe1b0" providerId="AD" clId="Web-{61423377-AE4F-F9E0-D527-71882538566F}" dt="2022-02-10T07:23:37.054" v="191" actId="20577"/>
          <ac:spMkLst>
            <pc:docMk/>
            <pc:sldMk cId="889156896" sldId="311"/>
            <ac:spMk id="6" creationId="{EE1C1393-6558-4322-A1C5-F582FED6201F}"/>
          </ac:spMkLst>
        </pc:spChg>
        <pc:spChg chg="del">
          <ac:chgData name="Joseph  Witcombe" userId="S::joseph@purplebeard.co.uk::a2840d26-4401-46ce-837a-825901afe1b0" providerId="AD" clId="Web-{61423377-AE4F-F9E0-D527-71882538566F}" dt="2022-02-10T07:17:53.674" v="12"/>
          <ac:spMkLst>
            <pc:docMk/>
            <pc:sldMk cId="889156896" sldId="311"/>
            <ac:spMk id="103" creationId="{00000000-0000-0000-0000-000000000000}"/>
          </ac:spMkLst>
        </pc:spChg>
      </pc:sldChg>
      <pc:sldChg chg="add replId">
        <pc:chgData name="Joseph  Witcombe" userId="S::joseph@purplebeard.co.uk::a2840d26-4401-46ce-837a-825901afe1b0" providerId="AD" clId="Web-{61423377-AE4F-F9E0-D527-71882538566F}" dt="2022-02-10T09:54:15.617" v="315"/>
        <pc:sldMkLst>
          <pc:docMk/>
          <pc:sldMk cId="3208786145" sldId="312"/>
        </pc:sldMkLst>
      </pc:sldChg>
    </pc:docChg>
  </pc:docChgLst>
  <pc:docChgLst>
    <pc:chgData name="Joseph  Witcombe" userId="S::joseph@purplebeard.co.uk::a2840d26-4401-46ce-837a-825901afe1b0" providerId="AD" clId="Web-{28164112-0EB8-1B72-3937-30CD61C9EE54}"/>
    <pc:docChg chg="modSld">
      <pc:chgData name="Joseph  Witcombe" userId="S::joseph@purplebeard.co.uk::a2840d26-4401-46ce-837a-825901afe1b0" providerId="AD" clId="Web-{28164112-0EB8-1B72-3937-30CD61C9EE54}" dt="2022-04-09T18:50:35.972" v="2" actId="20577"/>
      <pc:docMkLst>
        <pc:docMk/>
      </pc:docMkLst>
      <pc:sldChg chg="modSp">
        <pc:chgData name="Joseph  Witcombe" userId="S::joseph@purplebeard.co.uk::a2840d26-4401-46ce-837a-825901afe1b0" providerId="AD" clId="Web-{28164112-0EB8-1B72-3937-30CD61C9EE54}" dt="2022-04-09T18:50:33.035" v="1" actId="20577"/>
        <pc:sldMkLst>
          <pc:docMk/>
          <pc:sldMk cId="3290546443" sldId="402"/>
        </pc:sldMkLst>
        <pc:spChg chg="mod">
          <ac:chgData name="Joseph  Witcombe" userId="S::joseph@purplebeard.co.uk::a2840d26-4401-46ce-837a-825901afe1b0" providerId="AD" clId="Web-{28164112-0EB8-1B72-3937-30CD61C9EE54}" dt="2022-04-09T18:50:33.035" v="1" actId="20577"/>
          <ac:spMkLst>
            <pc:docMk/>
            <pc:sldMk cId="3290546443" sldId="402"/>
            <ac:spMk id="3" creationId="{DFFA28C3-300F-465A-B033-CF910AE2C92F}"/>
          </ac:spMkLst>
        </pc:spChg>
      </pc:sldChg>
      <pc:sldChg chg="modSp">
        <pc:chgData name="Joseph  Witcombe" userId="S::joseph@purplebeard.co.uk::a2840d26-4401-46ce-837a-825901afe1b0" providerId="AD" clId="Web-{28164112-0EB8-1B72-3937-30CD61C9EE54}" dt="2022-04-09T18:50:35.972" v="2" actId="20577"/>
        <pc:sldMkLst>
          <pc:docMk/>
          <pc:sldMk cId="1549221340" sldId="414"/>
        </pc:sldMkLst>
        <pc:spChg chg="mod">
          <ac:chgData name="Joseph  Witcombe" userId="S::joseph@purplebeard.co.uk::a2840d26-4401-46ce-837a-825901afe1b0" providerId="AD" clId="Web-{28164112-0EB8-1B72-3937-30CD61C9EE54}" dt="2022-04-09T18:50:35.972" v="2" actId="20577"/>
          <ac:spMkLst>
            <pc:docMk/>
            <pc:sldMk cId="1549221340" sldId="414"/>
            <ac:spMk id="3" creationId="{DFFA28C3-300F-465A-B033-CF910AE2C92F}"/>
          </ac:spMkLst>
        </pc:spChg>
      </pc:sldChg>
    </pc:docChg>
  </pc:docChgLst>
  <pc:docChgLst>
    <pc:chgData name="Joseph  Witcombe" userId="S::joseph@purplebeard.co.uk::a2840d26-4401-46ce-837a-825901afe1b0" providerId="AD" clId="Web-{FD558377-0BE8-4A2D-A53D-C358A9AE8D63}"/>
    <pc:docChg chg="addSld delSld modSld sldOrd">
      <pc:chgData name="Joseph  Witcombe" userId="S::joseph@purplebeard.co.uk::a2840d26-4401-46ce-837a-825901afe1b0" providerId="AD" clId="Web-{FD558377-0BE8-4A2D-A53D-C358A9AE8D63}" dt="2022-03-06T17:50:07.052" v="963"/>
      <pc:docMkLst>
        <pc:docMk/>
      </pc:docMkLst>
      <pc:sldChg chg="addSp delSp modSp mod modClrScheme chgLayout">
        <pc:chgData name="Joseph  Witcombe" userId="S::joseph@purplebeard.co.uk::a2840d26-4401-46ce-837a-825901afe1b0" providerId="AD" clId="Web-{FD558377-0BE8-4A2D-A53D-C358A9AE8D63}" dt="2022-03-05T22:18:32.072" v="211" actId="20577"/>
        <pc:sldMkLst>
          <pc:docMk/>
          <pc:sldMk cId="347320070" sldId="304"/>
        </pc:sldMkLst>
        <pc:spChg chg="add del mod">
          <ac:chgData name="Joseph  Witcombe" userId="S::joseph@purplebeard.co.uk::a2840d26-4401-46ce-837a-825901afe1b0" providerId="AD" clId="Web-{FD558377-0BE8-4A2D-A53D-C358A9AE8D63}" dt="2022-03-05T22:00:22.160" v="153"/>
          <ac:spMkLst>
            <pc:docMk/>
            <pc:sldMk cId="347320070" sldId="304"/>
            <ac:spMk id="3" creationId="{93596082-D13F-4D6C-B10A-65B326859B13}"/>
          </ac:spMkLst>
        </pc:spChg>
        <pc:spChg chg="add del mod">
          <ac:chgData name="Joseph  Witcombe" userId="S::joseph@purplebeard.co.uk::a2840d26-4401-46ce-837a-825901afe1b0" providerId="AD" clId="Web-{FD558377-0BE8-4A2D-A53D-C358A9AE8D63}" dt="2022-03-05T22:17:12.663" v="180"/>
          <ac:spMkLst>
            <pc:docMk/>
            <pc:sldMk cId="347320070" sldId="304"/>
            <ac:spMk id="4" creationId="{B27088D0-845E-4D9B-AE67-2D75F839248D}"/>
          </ac:spMkLst>
        </pc:spChg>
        <pc:spChg chg="mod ord">
          <ac:chgData name="Joseph  Witcombe" userId="S::joseph@purplebeard.co.uk::a2840d26-4401-46ce-837a-825901afe1b0" providerId="AD" clId="Web-{FD558377-0BE8-4A2D-A53D-C358A9AE8D63}" dt="2022-03-05T22:15:47.786" v="171" actId="1076"/>
          <ac:spMkLst>
            <pc:docMk/>
            <pc:sldMk cId="347320070" sldId="304"/>
            <ac:spMk id="5" creationId="{481AA86E-3DC1-4DCA-BC38-33D5B631259A}"/>
          </ac:spMkLst>
        </pc:spChg>
        <pc:spChg chg="add del mod ord">
          <ac:chgData name="Joseph  Witcombe" userId="S::joseph@purplebeard.co.uk::a2840d26-4401-46ce-837a-825901afe1b0" providerId="AD" clId="Web-{FD558377-0BE8-4A2D-A53D-C358A9AE8D63}" dt="2022-03-05T22:18:32.072" v="211" actId="20577"/>
          <ac:spMkLst>
            <pc:docMk/>
            <pc:sldMk cId="347320070" sldId="304"/>
            <ac:spMk id="6" creationId="{EE1C1393-6558-4322-A1C5-F582FED6201F}"/>
          </ac:spMkLst>
        </pc:spChg>
        <pc:spChg chg="add del mod">
          <ac:chgData name="Joseph  Witcombe" userId="S::joseph@purplebeard.co.uk::a2840d26-4401-46ce-837a-825901afe1b0" providerId="AD" clId="Web-{FD558377-0BE8-4A2D-A53D-C358A9AE8D63}" dt="2022-03-05T22:17:15.491" v="181"/>
          <ac:spMkLst>
            <pc:docMk/>
            <pc:sldMk cId="347320070" sldId="304"/>
            <ac:spMk id="7" creationId="{684C8F51-FC0E-4FFC-9EC8-D7D92433A856}"/>
          </ac:spMkLst>
        </pc:spChg>
        <pc:spChg chg="del">
          <ac:chgData name="Joseph  Witcombe" userId="S::joseph@purplebeard.co.uk::a2840d26-4401-46ce-837a-825901afe1b0" providerId="AD" clId="Web-{FD558377-0BE8-4A2D-A53D-C358A9AE8D63}" dt="2022-03-05T22:14:57.247" v="159"/>
          <ac:spMkLst>
            <pc:docMk/>
            <pc:sldMk cId="347320070" sldId="304"/>
            <ac:spMk id="103" creationId="{00000000-0000-0000-0000-000000000000}"/>
          </ac:spMkLst>
        </pc:spChg>
      </pc:sldChg>
      <pc:sldChg chg="modSp">
        <pc:chgData name="Joseph  Witcombe" userId="S::joseph@purplebeard.co.uk::a2840d26-4401-46ce-837a-825901afe1b0" providerId="AD" clId="Web-{FD558377-0BE8-4A2D-A53D-C358A9AE8D63}" dt="2022-03-06T17:39:03.169" v="860" actId="20577"/>
        <pc:sldMkLst>
          <pc:docMk/>
          <pc:sldMk cId="3909290148" sldId="305"/>
        </pc:sldMkLst>
        <pc:spChg chg="mod">
          <ac:chgData name="Joseph  Witcombe" userId="S::joseph@purplebeard.co.uk::a2840d26-4401-46ce-837a-825901afe1b0" providerId="AD" clId="Web-{FD558377-0BE8-4A2D-A53D-C358A9AE8D63}" dt="2022-03-06T17:39:03.169" v="860" actId="20577"/>
          <ac:spMkLst>
            <pc:docMk/>
            <pc:sldMk cId="3909290148" sldId="305"/>
            <ac:spMk id="5" creationId="{481AA86E-3DC1-4DCA-BC38-33D5B631259A}"/>
          </ac:spMkLst>
        </pc:spChg>
      </pc:sldChg>
      <pc:sldChg chg="modSp">
        <pc:chgData name="Joseph  Witcombe" userId="S::joseph@purplebeard.co.uk::a2840d26-4401-46ce-837a-825901afe1b0" providerId="AD" clId="Web-{FD558377-0BE8-4A2D-A53D-C358A9AE8D63}" dt="2022-03-06T17:39:10.060" v="861" actId="20577"/>
        <pc:sldMkLst>
          <pc:docMk/>
          <pc:sldMk cId="3028111047" sldId="306"/>
        </pc:sldMkLst>
        <pc:spChg chg="mod">
          <ac:chgData name="Joseph  Witcombe" userId="S::joseph@purplebeard.co.uk::a2840d26-4401-46ce-837a-825901afe1b0" providerId="AD" clId="Web-{FD558377-0BE8-4A2D-A53D-C358A9AE8D63}" dt="2022-03-06T17:39:10.060" v="861" actId="20577"/>
          <ac:spMkLst>
            <pc:docMk/>
            <pc:sldMk cId="3028111047" sldId="306"/>
            <ac:spMk id="5" creationId="{481AA86E-3DC1-4DCA-BC38-33D5B631259A}"/>
          </ac:spMkLst>
        </pc:spChg>
        <pc:spChg chg="mod">
          <ac:chgData name="Joseph  Witcombe" userId="S::joseph@purplebeard.co.uk::a2840d26-4401-46ce-837a-825901afe1b0" providerId="AD" clId="Web-{FD558377-0BE8-4A2D-A53D-C358A9AE8D63}" dt="2022-03-05T22:27:24.996" v="360" actId="20577"/>
          <ac:spMkLst>
            <pc:docMk/>
            <pc:sldMk cId="3028111047" sldId="306"/>
            <ac:spMk id="6" creationId="{EE1C1393-6558-4322-A1C5-F582FED6201F}"/>
          </ac:spMkLst>
        </pc:spChg>
      </pc:sldChg>
      <pc:sldChg chg="modSp ord">
        <pc:chgData name="Joseph  Witcombe" userId="S::joseph@purplebeard.co.uk::a2840d26-4401-46ce-837a-825901afe1b0" providerId="AD" clId="Web-{FD558377-0BE8-4A2D-A53D-C358A9AE8D63}" dt="2022-03-06T13:00:42.143" v="607" actId="20577"/>
        <pc:sldMkLst>
          <pc:docMk/>
          <pc:sldMk cId="3369513202" sldId="307"/>
        </pc:sldMkLst>
        <pc:spChg chg="mod">
          <ac:chgData name="Joseph  Witcombe" userId="S::joseph@purplebeard.co.uk::a2840d26-4401-46ce-837a-825901afe1b0" providerId="AD" clId="Web-{FD558377-0BE8-4A2D-A53D-C358A9AE8D63}" dt="2022-03-06T13:00:42.143" v="607" actId="20577"/>
          <ac:spMkLst>
            <pc:docMk/>
            <pc:sldMk cId="3369513202" sldId="307"/>
            <ac:spMk id="5" creationId="{481AA86E-3DC1-4DCA-BC38-33D5B631259A}"/>
          </ac:spMkLst>
        </pc:spChg>
        <pc:spChg chg="mod">
          <ac:chgData name="Joseph  Witcombe" userId="S::joseph@purplebeard.co.uk::a2840d26-4401-46ce-837a-825901afe1b0" providerId="AD" clId="Web-{FD558377-0BE8-4A2D-A53D-C358A9AE8D63}" dt="2022-03-06T12:59:17.154" v="604" actId="20577"/>
          <ac:spMkLst>
            <pc:docMk/>
            <pc:sldMk cId="3369513202" sldId="307"/>
            <ac:spMk id="6" creationId="{EE1C1393-6558-4322-A1C5-F582FED6201F}"/>
          </ac:spMkLst>
        </pc:spChg>
      </pc:sldChg>
      <pc:sldChg chg="modSp ord">
        <pc:chgData name="Joseph  Witcombe" userId="S::joseph@purplebeard.co.uk::a2840d26-4401-46ce-837a-825901afe1b0" providerId="AD" clId="Web-{FD558377-0BE8-4A2D-A53D-C358A9AE8D63}" dt="2022-03-06T17:37:42.055" v="854"/>
        <pc:sldMkLst>
          <pc:docMk/>
          <pc:sldMk cId="3153982190" sldId="308"/>
        </pc:sldMkLst>
        <pc:spChg chg="mod">
          <ac:chgData name="Joseph  Witcombe" userId="S::joseph@purplebeard.co.uk::a2840d26-4401-46ce-837a-825901afe1b0" providerId="AD" clId="Web-{FD558377-0BE8-4A2D-A53D-C358A9AE8D63}" dt="2022-03-06T17:37:28.163" v="853" actId="20577"/>
          <ac:spMkLst>
            <pc:docMk/>
            <pc:sldMk cId="3153982190" sldId="308"/>
            <ac:spMk id="5" creationId="{481AA86E-3DC1-4DCA-BC38-33D5B631259A}"/>
          </ac:spMkLst>
        </pc:spChg>
      </pc:sldChg>
      <pc:sldChg chg="modSp">
        <pc:chgData name="Joseph  Witcombe" userId="S::joseph@purplebeard.co.uk::a2840d26-4401-46ce-837a-825901afe1b0" providerId="AD" clId="Web-{FD558377-0BE8-4A2D-A53D-C358A9AE8D63}" dt="2022-03-05T21:58:51.704" v="137" actId="20577"/>
        <pc:sldMkLst>
          <pc:docMk/>
          <pc:sldMk cId="3011540623" sldId="309"/>
        </pc:sldMkLst>
        <pc:spChg chg="mod">
          <ac:chgData name="Joseph  Witcombe" userId="S::joseph@purplebeard.co.uk::a2840d26-4401-46ce-837a-825901afe1b0" providerId="AD" clId="Web-{FD558377-0BE8-4A2D-A53D-C358A9AE8D63}" dt="2022-03-05T21:58:51.704" v="137" actId="20577"/>
          <ac:spMkLst>
            <pc:docMk/>
            <pc:sldMk cId="3011540623" sldId="309"/>
            <ac:spMk id="6" creationId="{EE1C1393-6558-4322-A1C5-F582FED6201F}"/>
          </ac:spMkLst>
        </pc:spChg>
      </pc:sldChg>
      <pc:sldChg chg="modSp">
        <pc:chgData name="Joseph  Witcombe" userId="S::joseph@purplebeard.co.uk::a2840d26-4401-46ce-837a-825901afe1b0" providerId="AD" clId="Web-{FD558377-0BE8-4A2D-A53D-C358A9AE8D63}" dt="2022-03-05T22:28:08.278" v="370" actId="20577"/>
        <pc:sldMkLst>
          <pc:docMk/>
          <pc:sldMk cId="922629678" sldId="310"/>
        </pc:sldMkLst>
        <pc:spChg chg="mod">
          <ac:chgData name="Joseph  Witcombe" userId="S::joseph@purplebeard.co.uk::a2840d26-4401-46ce-837a-825901afe1b0" providerId="AD" clId="Web-{FD558377-0BE8-4A2D-A53D-C358A9AE8D63}" dt="2022-03-05T22:28:08.278" v="370" actId="20577"/>
          <ac:spMkLst>
            <pc:docMk/>
            <pc:sldMk cId="922629678" sldId="310"/>
            <ac:spMk id="6" creationId="{EE1C1393-6558-4322-A1C5-F582FED6201F}"/>
          </ac:spMkLst>
        </pc:spChg>
      </pc:sldChg>
      <pc:sldChg chg="del">
        <pc:chgData name="Joseph  Witcombe" userId="S::joseph@purplebeard.co.uk::a2840d26-4401-46ce-837a-825901afe1b0" providerId="AD" clId="Web-{FD558377-0BE8-4A2D-A53D-C358A9AE8D63}" dt="2022-03-06T17:38:17.479" v="855"/>
        <pc:sldMkLst>
          <pc:docMk/>
          <pc:sldMk cId="3554366550" sldId="315"/>
        </pc:sldMkLst>
      </pc:sldChg>
      <pc:sldChg chg="modSp">
        <pc:chgData name="Joseph  Witcombe" userId="S::joseph@purplebeard.co.uk::a2840d26-4401-46ce-837a-825901afe1b0" providerId="AD" clId="Web-{FD558377-0BE8-4A2D-A53D-C358A9AE8D63}" dt="2022-03-05T21:44:01.672" v="11" actId="20577"/>
        <pc:sldMkLst>
          <pc:docMk/>
          <pc:sldMk cId="957540262" sldId="319"/>
        </pc:sldMkLst>
        <pc:spChg chg="mod">
          <ac:chgData name="Joseph  Witcombe" userId="S::joseph@purplebeard.co.uk::a2840d26-4401-46ce-837a-825901afe1b0" providerId="AD" clId="Web-{FD558377-0BE8-4A2D-A53D-C358A9AE8D63}" dt="2022-03-05T21:44:01.672" v="11" actId="20577"/>
          <ac:spMkLst>
            <pc:docMk/>
            <pc:sldMk cId="957540262" sldId="319"/>
            <ac:spMk id="2" creationId="{001F9A95-9D5F-48AD-BCBA-763F46E32754}"/>
          </ac:spMkLst>
        </pc:spChg>
      </pc:sldChg>
      <pc:sldChg chg="modSp ord">
        <pc:chgData name="Joseph  Witcombe" userId="S::joseph@purplebeard.co.uk::a2840d26-4401-46ce-837a-825901afe1b0" providerId="AD" clId="Web-{FD558377-0BE8-4A2D-A53D-C358A9AE8D63}" dt="2022-03-06T17:38:59.903" v="859" actId="20577"/>
        <pc:sldMkLst>
          <pc:docMk/>
          <pc:sldMk cId="4250458814" sldId="321"/>
        </pc:sldMkLst>
        <pc:spChg chg="mod">
          <ac:chgData name="Joseph  Witcombe" userId="S::joseph@purplebeard.co.uk::a2840d26-4401-46ce-837a-825901afe1b0" providerId="AD" clId="Web-{FD558377-0BE8-4A2D-A53D-C358A9AE8D63}" dt="2022-03-06T17:38:59.903" v="859" actId="20577"/>
          <ac:spMkLst>
            <pc:docMk/>
            <pc:sldMk cId="4250458814" sldId="321"/>
            <ac:spMk id="5" creationId="{481AA86E-3DC1-4DCA-BC38-33D5B631259A}"/>
          </ac:spMkLst>
        </pc:spChg>
      </pc:sldChg>
      <pc:sldChg chg="delSp modSp add ord replId">
        <pc:chgData name="Joseph  Witcombe" userId="S::joseph@purplebeard.co.uk::a2840d26-4401-46ce-837a-825901afe1b0" providerId="AD" clId="Web-{FD558377-0BE8-4A2D-A53D-C358A9AE8D63}" dt="2022-03-05T21:59:32.409" v="139"/>
        <pc:sldMkLst>
          <pc:docMk/>
          <pc:sldMk cId="3048117351" sldId="354"/>
        </pc:sldMkLst>
        <pc:spChg chg="del mod">
          <ac:chgData name="Joseph  Witcombe" userId="S::joseph@purplebeard.co.uk::a2840d26-4401-46ce-837a-825901afe1b0" providerId="AD" clId="Web-{FD558377-0BE8-4A2D-A53D-C358A9AE8D63}" dt="2022-03-05T21:44:44.517" v="23"/>
          <ac:spMkLst>
            <pc:docMk/>
            <pc:sldMk cId="3048117351" sldId="354"/>
            <ac:spMk id="2" creationId="{001F9A95-9D5F-48AD-BCBA-763F46E32754}"/>
          </ac:spMkLst>
        </pc:spChg>
        <pc:spChg chg="mod">
          <ac:chgData name="Joseph  Witcombe" userId="S::joseph@purplebeard.co.uk::a2840d26-4401-46ce-837a-825901afe1b0" providerId="AD" clId="Web-{FD558377-0BE8-4A2D-A53D-C358A9AE8D63}" dt="2022-03-05T21:44:52.048" v="25" actId="14100"/>
          <ac:spMkLst>
            <pc:docMk/>
            <pc:sldMk cId="3048117351" sldId="354"/>
            <ac:spMk id="3" creationId="{DFFA28C3-300F-465A-B033-CF910AE2C92F}"/>
          </ac:spMkLst>
        </pc:spChg>
      </pc:sldChg>
      <pc:sldChg chg="addSp delSp modSp add mod replId modClrScheme chgLayout">
        <pc:chgData name="Joseph  Witcombe" userId="S::joseph@purplebeard.co.uk::a2840d26-4401-46ce-837a-825901afe1b0" providerId="AD" clId="Web-{FD558377-0BE8-4A2D-A53D-C358A9AE8D63}" dt="2022-03-05T21:56:54.607" v="108" actId="20577"/>
        <pc:sldMkLst>
          <pc:docMk/>
          <pc:sldMk cId="890377984" sldId="355"/>
        </pc:sldMkLst>
        <pc:spChg chg="add del mod ord">
          <ac:chgData name="Joseph  Witcombe" userId="S::joseph@purplebeard.co.uk::a2840d26-4401-46ce-837a-825901afe1b0" providerId="AD" clId="Web-{FD558377-0BE8-4A2D-A53D-C358A9AE8D63}" dt="2022-03-05T21:50:15.807" v="32"/>
          <ac:spMkLst>
            <pc:docMk/>
            <pc:sldMk cId="890377984" sldId="355"/>
            <ac:spMk id="3" creationId="{AAE57DDC-C480-485E-9ABA-0CF06C23CE8D}"/>
          </ac:spMkLst>
        </pc:spChg>
        <pc:spChg chg="add del mod">
          <ac:chgData name="Joseph  Witcombe" userId="S::joseph@purplebeard.co.uk::a2840d26-4401-46ce-837a-825901afe1b0" providerId="AD" clId="Web-{FD558377-0BE8-4A2D-A53D-C358A9AE8D63}" dt="2022-03-05T21:54:23.955" v="84"/>
          <ac:spMkLst>
            <pc:docMk/>
            <pc:sldMk cId="890377984" sldId="355"/>
            <ac:spMk id="4" creationId="{5DC1E2B8-6517-4568-AB48-9A3EF2B559CC}"/>
          </ac:spMkLst>
        </pc:spChg>
        <pc:spChg chg="mod ord">
          <ac:chgData name="Joseph  Witcombe" userId="S::joseph@purplebeard.co.uk::a2840d26-4401-46ce-837a-825901afe1b0" providerId="AD" clId="Web-{FD558377-0BE8-4A2D-A53D-C358A9AE8D63}" dt="2022-03-05T21:56:54.607" v="108" actId="20577"/>
          <ac:spMkLst>
            <pc:docMk/>
            <pc:sldMk cId="890377984" sldId="355"/>
            <ac:spMk id="5" creationId="{481AA86E-3DC1-4DCA-BC38-33D5B631259A}"/>
          </ac:spMkLst>
        </pc:spChg>
        <pc:spChg chg="del mod">
          <ac:chgData name="Joseph  Witcombe" userId="S::joseph@purplebeard.co.uk::a2840d26-4401-46ce-837a-825901afe1b0" providerId="AD" clId="Web-{FD558377-0BE8-4A2D-A53D-C358A9AE8D63}" dt="2022-03-05T21:49:51.728" v="29"/>
          <ac:spMkLst>
            <pc:docMk/>
            <pc:sldMk cId="890377984" sldId="355"/>
            <ac:spMk id="6" creationId="{EE1C1393-6558-4322-A1C5-F582FED6201F}"/>
          </ac:spMkLst>
        </pc:spChg>
        <pc:spChg chg="add mod ord">
          <ac:chgData name="Joseph  Witcombe" userId="S::joseph@purplebeard.co.uk::a2840d26-4401-46ce-837a-825901afe1b0" providerId="AD" clId="Web-{FD558377-0BE8-4A2D-A53D-C358A9AE8D63}" dt="2022-03-05T21:56:29.356" v="101" actId="1076"/>
          <ac:spMkLst>
            <pc:docMk/>
            <pc:sldMk cId="890377984" sldId="355"/>
            <ac:spMk id="7" creationId="{800AD5F4-648B-4769-BFB9-709939ED4C03}"/>
          </ac:spMkLst>
        </pc:spChg>
        <pc:spChg chg="add del mod">
          <ac:chgData name="Joseph  Witcombe" userId="S::joseph@purplebeard.co.uk::a2840d26-4401-46ce-837a-825901afe1b0" providerId="AD" clId="Web-{FD558377-0BE8-4A2D-A53D-C358A9AE8D63}" dt="2022-03-05T21:51:12.465" v="43"/>
          <ac:spMkLst>
            <pc:docMk/>
            <pc:sldMk cId="890377984" sldId="355"/>
            <ac:spMk id="8" creationId="{A2CC5D28-F5C2-48EE-8D0E-9D5C94CACF05}"/>
          </ac:spMkLst>
        </pc:spChg>
        <pc:spChg chg="add del mod">
          <ac:chgData name="Joseph  Witcombe" userId="S::joseph@purplebeard.co.uk::a2840d26-4401-46ce-837a-825901afe1b0" providerId="AD" clId="Web-{FD558377-0BE8-4A2D-A53D-C358A9AE8D63}" dt="2022-03-05T21:53:24.625" v="74"/>
          <ac:spMkLst>
            <pc:docMk/>
            <pc:sldMk cId="890377984" sldId="355"/>
            <ac:spMk id="9" creationId="{86876C3F-C251-4D35-ADDF-4F2C4533A27A}"/>
          </ac:spMkLst>
        </pc:spChg>
        <pc:spChg chg="add mod">
          <ac:chgData name="Joseph  Witcombe" userId="S::joseph@purplebeard.co.uk::a2840d26-4401-46ce-837a-825901afe1b0" providerId="AD" clId="Web-{FD558377-0BE8-4A2D-A53D-C358A9AE8D63}" dt="2022-03-05T21:56:29.341" v="100" actId="1076"/>
          <ac:spMkLst>
            <pc:docMk/>
            <pc:sldMk cId="890377984" sldId="355"/>
            <ac:spMk id="10" creationId="{52E57175-69C7-4EE7-B0CC-F1648CE97BB3}"/>
          </ac:spMkLst>
        </pc:spChg>
        <pc:spChg chg="add del mod">
          <ac:chgData name="Joseph  Witcombe" userId="S::joseph@purplebeard.co.uk::a2840d26-4401-46ce-837a-825901afe1b0" providerId="AD" clId="Web-{FD558377-0BE8-4A2D-A53D-C358A9AE8D63}" dt="2022-03-05T21:51:12.465" v="42"/>
          <ac:spMkLst>
            <pc:docMk/>
            <pc:sldMk cId="890377984" sldId="355"/>
            <ac:spMk id="11" creationId="{087068A2-134B-4131-86D3-9F06D4A2CD2C}"/>
          </ac:spMkLst>
        </pc:spChg>
        <pc:spChg chg="del">
          <ac:chgData name="Joseph  Witcombe" userId="S::joseph@purplebeard.co.uk::a2840d26-4401-46ce-837a-825901afe1b0" providerId="AD" clId="Web-{FD558377-0BE8-4A2D-A53D-C358A9AE8D63}" dt="2022-03-05T21:49:57.838" v="30"/>
          <ac:spMkLst>
            <pc:docMk/>
            <pc:sldMk cId="890377984" sldId="355"/>
            <ac:spMk id="103" creationId="{00000000-0000-0000-0000-000000000000}"/>
          </ac:spMkLst>
        </pc:spChg>
      </pc:sldChg>
      <pc:sldChg chg="addSp delSp modSp add replId">
        <pc:chgData name="Joseph  Witcombe" userId="S::joseph@purplebeard.co.uk::a2840d26-4401-46ce-837a-825901afe1b0" providerId="AD" clId="Web-{FD558377-0BE8-4A2D-A53D-C358A9AE8D63}" dt="2022-03-05T22:25:23.333" v="347" actId="20577"/>
        <pc:sldMkLst>
          <pc:docMk/>
          <pc:sldMk cId="2097566420" sldId="356"/>
        </pc:sldMkLst>
        <pc:spChg chg="add del">
          <ac:chgData name="Joseph  Witcombe" userId="S::joseph@purplebeard.co.uk::a2840d26-4401-46ce-837a-825901afe1b0" providerId="AD" clId="Web-{FD558377-0BE8-4A2D-A53D-C358A9AE8D63}" dt="2022-03-05T22:24:31.457" v="340"/>
          <ac:spMkLst>
            <pc:docMk/>
            <pc:sldMk cId="2097566420" sldId="356"/>
            <ac:spMk id="2" creationId="{2011345F-C969-4D26-A7C0-849906982989}"/>
          </ac:spMkLst>
        </pc:spChg>
        <pc:spChg chg="mod">
          <ac:chgData name="Joseph  Witcombe" userId="S::joseph@purplebeard.co.uk::a2840d26-4401-46ce-837a-825901afe1b0" providerId="AD" clId="Web-{FD558377-0BE8-4A2D-A53D-C358A9AE8D63}" dt="2022-03-05T22:25:23.333" v="347" actId="20577"/>
          <ac:spMkLst>
            <pc:docMk/>
            <pc:sldMk cId="2097566420" sldId="356"/>
            <ac:spMk id="4" creationId="{B27088D0-845E-4D9B-AE67-2D75F839248D}"/>
          </ac:spMkLst>
        </pc:spChg>
        <pc:spChg chg="mod">
          <ac:chgData name="Joseph  Witcombe" userId="S::joseph@purplebeard.co.uk::a2840d26-4401-46ce-837a-825901afe1b0" providerId="AD" clId="Web-{FD558377-0BE8-4A2D-A53D-C358A9AE8D63}" dt="2022-03-05T22:18:34.353" v="212" actId="20577"/>
          <ac:spMkLst>
            <pc:docMk/>
            <pc:sldMk cId="2097566420" sldId="356"/>
            <ac:spMk id="5" creationId="{481AA86E-3DC1-4DCA-BC38-33D5B631259A}"/>
          </ac:spMkLst>
        </pc:spChg>
        <pc:spChg chg="mod">
          <ac:chgData name="Joseph  Witcombe" userId="S::joseph@purplebeard.co.uk::a2840d26-4401-46ce-837a-825901afe1b0" providerId="AD" clId="Web-{FD558377-0BE8-4A2D-A53D-C358A9AE8D63}" dt="2022-03-05T22:24:20.394" v="338" actId="14100"/>
          <ac:spMkLst>
            <pc:docMk/>
            <pc:sldMk cId="2097566420" sldId="356"/>
            <ac:spMk id="6" creationId="{EE1C1393-6558-4322-A1C5-F582FED6201F}"/>
          </ac:spMkLst>
        </pc:spChg>
        <pc:spChg chg="mod">
          <ac:chgData name="Joseph  Witcombe" userId="S::joseph@purplebeard.co.uk::a2840d26-4401-46ce-837a-825901afe1b0" providerId="AD" clId="Web-{FD558377-0BE8-4A2D-A53D-C358A9AE8D63}" dt="2022-03-05T22:18:44.556" v="214" actId="20577"/>
          <ac:spMkLst>
            <pc:docMk/>
            <pc:sldMk cId="2097566420" sldId="356"/>
            <ac:spMk id="7" creationId="{684C8F51-FC0E-4FFC-9EC8-D7D92433A856}"/>
          </ac:spMkLst>
        </pc:spChg>
      </pc:sldChg>
      <pc:sldChg chg="modSp add del ord replId">
        <pc:chgData name="Joseph  Witcombe" userId="S::joseph@purplebeard.co.uk::a2840d26-4401-46ce-837a-825901afe1b0" providerId="AD" clId="Web-{FD558377-0BE8-4A2D-A53D-C358A9AE8D63}" dt="2022-03-06T12:28:46.126" v="382"/>
        <pc:sldMkLst>
          <pc:docMk/>
          <pc:sldMk cId="3215006227" sldId="357"/>
        </pc:sldMkLst>
        <pc:spChg chg="mod">
          <ac:chgData name="Joseph  Witcombe" userId="S::joseph@purplebeard.co.uk::a2840d26-4401-46ce-837a-825901afe1b0" providerId="AD" clId="Web-{FD558377-0BE8-4A2D-A53D-C358A9AE8D63}" dt="2022-03-06T11:28:31.283" v="379" actId="20577"/>
          <ac:spMkLst>
            <pc:docMk/>
            <pc:sldMk cId="3215006227" sldId="357"/>
            <ac:spMk id="5" creationId="{481AA86E-3DC1-4DCA-BC38-33D5B631259A}"/>
          </ac:spMkLst>
        </pc:spChg>
      </pc:sldChg>
      <pc:sldChg chg="addSp delSp modSp add del mod ord replId modClrScheme chgLayout">
        <pc:chgData name="Joseph  Witcombe" userId="S::joseph@purplebeard.co.uk::a2840d26-4401-46ce-837a-825901afe1b0" providerId="AD" clId="Web-{FD558377-0BE8-4A2D-A53D-C358A9AE8D63}" dt="2022-03-06T17:34:09.886" v="773"/>
        <pc:sldMkLst>
          <pc:docMk/>
          <pc:sldMk cId="571186666" sldId="358"/>
        </pc:sldMkLst>
        <pc:spChg chg="add del mod ord">
          <ac:chgData name="Joseph  Witcombe" userId="S::joseph@purplebeard.co.uk::a2840d26-4401-46ce-837a-825901afe1b0" providerId="AD" clId="Web-{FD558377-0BE8-4A2D-A53D-C358A9AE8D63}" dt="2022-03-06T12:32:20.188" v="503"/>
          <ac:spMkLst>
            <pc:docMk/>
            <pc:sldMk cId="571186666" sldId="358"/>
            <ac:spMk id="2" creationId="{DD6AD2D9-A051-43B8-80ED-76440DA5EC91}"/>
          </ac:spMkLst>
        </pc:spChg>
        <pc:spChg chg="mod">
          <ac:chgData name="Joseph  Witcombe" userId="S::joseph@purplebeard.co.uk::a2840d26-4401-46ce-837a-825901afe1b0" providerId="AD" clId="Web-{FD558377-0BE8-4A2D-A53D-C358A9AE8D63}" dt="2022-03-06T17:32:00.144" v="766" actId="20577"/>
          <ac:spMkLst>
            <pc:docMk/>
            <pc:sldMk cId="571186666" sldId="358"/>
            <ac:spMk id="4" creationId="{B27088D0-845E-4D9B-AE67-2D75F839248D}"/>
          </ac:spMkLst>
        </pc:spChg>
        <pc:spChg chg="mod ord">
          <ac:chgData name="Joseph  Witcombe" userId="S::joseph@purplebeard.co.uk::a2840d26-4401-46ce-837a-825901afe1b0" providerId="AD" clId="Web-{FD558377-0BE8-4A2D-A53D-C358A9AE8D63}" dt="2022-03-06T17:32:21.567" v="770" actId="20577"/>
          <ac:spMkLst>
            <pc:docMk/>
            <pc:sldMk cId="571186666" sldId="358"/>
            <ac:spMk id="5" creationId="{481AA86E-3DC1-4DCA-BC38-33D5B631259A}"/>
          </ac:spMkLst>
        </pc:spChg>
        <pc:spChg chg="mod ord">
          <ac:chgData name="Joseph  Witcombe" userId="S::joseph@purplebeard.co.uk::a2840d26-4401-46ce-837a-825901afe1b0" providerId="AD" clId="Web-{FD558377-0BE8-4A2D-A53D-C358A9AE8D63}" dt="2022-03-06T17:31:24.454" v="756" actId="20577"/>
          <ac:spMkLst>
            <pc:docMk/>
            <pc:sldMk cId="571186666" sldId="358"/>
            <ac:spMk id="6" creationId="{EE1C1393-6558-4322-A1C5-F582FED6201F}"/>
          </ac:spMkLst>
        </pc:spChg>
        <pc:spChg chg="mod">
          <ac:chgData name="Joseph  Witcombe" userId="S::joseph@purplebeard.co.uk::a2840d26-4401-46ce-837a-825901afe1b0" providerId="AD" clId="Web-{FD558377-0BE8-4A2D-A53D-C358A9AE8D63}" dt="2022-03-06T17:32:21.973" v="772" actId="20577"/>
          <ac:spMkLst>
            <pc:docMk/>
            <pc:sldMk cId="571186666" sldId="358"/>
            <ac:spMk id="7" creationId="{684C8F51-FC0E-4FFC-9EC8-D7D92433A856}"/>
          </ac:spMkLst>
        </pc:spChg>
        <pc:cxnChg chg="del">
          <ac:chgData name="Joseph  Witcombe" userId="S::joseph@purplebeard.co.uk::a2840d26-4401-46ce-837a-825901afe1b0" providerId="AD" clId="Web-{FD558377-0BE8-4A2D-A53D-C358A9AE8D63}" dt="2022-03-06T12:32:24.141" v="504"/>
          <ac:cxnSpMkLst>
            <pc:docMk/>
            <pc:sldMk cId="571186666" sldId="358"/>
            <ac:cxnSpMk id="106" creationId="{00000000-0000-0000-0000-000000000000}"/>
          </ac:cxnSpMkLst>
        </pc:cxnChg>
      </pc:sldChg>
      <pc:sldChg chg="modSp add replId">
        <pc:chgData name="Joseph  Witcombe" userId="S::joseph@purplebeard.co.uk::a2840d26-4401-46ce-837a-825901afe1b0" providerId="AD" clId="Web-{FD558377-0BE8-4A2D-A53D-C358A9AE8D63}" dt="2022-03-06T17:37:08.225" v="841" actId="20577"/>
        <pc:sldMkLst>
          <pc:docMk/>
          <pc:sldMk cId="2170912879" sldId="359"/>
        </pc:sldMkLst>
        <pc:spChg chg="mod">
          <ac:chgData name="Joseph  Witcombe" userId="S::joseph@purplebeard.co.uk::a2840d26-4401-46ce-837a-825901afe1b0" providerId="AD" clId="Web-{FD558377-0BE8-4A2D-A53D-C358A9AE8D63}" dt="2022-03-06T17:36:36.317" v="811" actId="20577"/>
          <ac:spMkLst>
            <pc:docMk/>
            <pc:sldMk cId="2170912879" sldId="359"/>
            <ac:spMk id="5" creationId="{481AA86E-3DC1-4DCA-BC38-33D5B631259A}"/>
          </ac:spMkLst>
        </pc:spChg>
        <pc:spChg chg="mod">
          <ac:chgData name="Joseph  Witcombe" userId="S::joseph@purplebeard.co.uk::a2840d26-4401-46ce-837a-825901afe1b0" providerId="AD" clId="Web-{FD558377-0BE8-4A2D-A53D-C358A9AE8D63}" dt="2022-03-06T17:37:08.225" v="841" actId="20577"/>
          <ac:spMkLst>
            <pc:docMk/>
            <pc:sldMk cId="2170912879" sldId="359"/>
            <ac:spMk id="6" creationId="{EE1C1393-6558-4322-A1C5-F582FED6201F}"/>
          </ac:spMkLst>
        </pc:spChg>
      </pc:sldChg>
      <pc:sldChg chg="modSp add ord replId">
        <pc:chgData name="Joseph  Witcombe" userId="S::joseph@purplebeard.co.uk::a2840d26-4401-46ce-837a-825901afe1b0" providerId="AD" clId="Web-{FD558377-0BE8-4A2D-A53D-C358A9AE8D63}" dt="2022-03-06T17:32:15.426" v="769" actId="20577"/>
        <pc:sldMkLst>
          <pc:docMk/>
          <pc:sldMk cId="1347391900" sldId="360"/>
        </pc:sldMkLst>
        <pc:spChg chg="mod">
          <ac:chgData name="Joseph  Witcombe" userId="S::joseph@purplebeard.co.uk::a2840d26-4401-46ce-837a-825901afe1b0" providerId="AD" clId="Web-{FD558377-0BE8-4A2D-A53D-C358A9AE8D63}" dt="2022-03-06T17:32:11.785" v="768" actId="20577"/>
          <ac:spMkLst>
            <pc:docMk/>
            <pc:sldMk cId="1347391900" sldId="360"/>
            <ac:spMk id="5" creationId="{481AA86E-3DC1-4DCA-BC38-33D5B631259A}"/>
          </ac:spMkLst>
        </pc:spChg>
        <pc:spChg chg="mod">
          <ac:chgData name="Joseph  Witcombe" userId="S::joseph@purplebeard.co.uk::a2840d26-4401-46ce-837a-825901afe1b0" providerId="AD" clId="Web-{FD558377-0BE8-4A2D-A53D-C358A9AE8D63}" dt="2022-03-06T17:32:15.426" v="769" actId="20577"/>
          <ac:spMkLst>
            <pc:docMk/>
            <pc:sldMk cId="1347391900" sldId="360"/>
            <ac:spMk id="7" creationId="{684C8F51-FC0E-4FFC-9EC8-D7D92433A856}"/>
          </ac:spMkLst>
        </pc:spChg>
      </pc:sldChg>
      <pc:sldChg chg="modSp add del ord replId">
        <pc:chgData name="Joseph  Witcombe" userId="S::joseph@purplebeard.co.uk::a2840d26-4401-46ce-837a-825901afe1b0" providerId="AD" clId="Web-{FD558377-0BE8-4A2D-A53D-C358A9AE8D63}" dt="2022-03-06T17:50:07.052" v="963"/>
        <pc:sldMkLst>
          <pc:docMk/>
          <pc:sldMk cId="3735320165" sldId="361"/>
        </pc:sldMkLst>
        <pc:spChg chg="mod">
          <ac:chgData name="Joseph  Witcombe" userId="S::joseph@purplebeard.co.uk::a2840d26-4401-46ce-837a-825901afe1b0" providerId="AD" clId="Web-{FD558377-0BE8-4A2D-A53D-C358A9AE8D63}" dt="2022-03-06T17:48:34.328" v="920" actId="20577"/>
          <ac:spMkLst>
            <pc:docMk/>
            <pc:sldMk cId="3735320165" sldId="361"/>
            <ac:spMk id="4" creationId="{B27088D0-845E-4D9B-AE67-2D75F839248D}"/>
          </ac:spMkLst>
        </pc:spChg>
        <pc:spChg chg="mod">
          <ac:chgData name="Joseph  Witcombe" userId="S::joseph@purplebeard.co.uk::a2840d26-4401-46ce-837a-825901afe1b0" providerId="AD" clId="Web-{FD558377-0BE8-4A2D-A53D-C358A9AE8D63}" dt="2022-03-06T17:44:16.032" v="867" actId="20577"/>
          <ac:spMkLst>
            <pc:docMk/>
            <pc:sldMk cId="3735320165" sldId="361"/>
            <ac:spMk id="5" creationId="{481AA86E-3DC1-4DCA-BC38-33D5B631259A}"/>
          </ac:spMkLst>
        </pc:spChg>
        <pc:spChg chg="mod">
          <ac:chgData name="Joseph  Witcombe" userId="S::joseph@purplebeard.co.uk::a2840d26-4401-46ce-837a-825901afe1b0" providerId="AD" clId="Web-{FD558377-0BE8-4A2D-A53D-C358A9AE8D63}" dt="2022-03-06T17:48:39.657" v="962"/>
          <ac:spMkLst>
            <pc:docMk/>
            <pc:sldMk cId="3735320165" sldId="361"/>
            <ac:spMk id="6" creationId="{EE1C1393-6558-4322-A1C5-F582FED6201F}"/>
          </ac:spMkLst>
        </pc:spChg>
        <pc:spChg chg="mod">
          <ac:chgData name="Joseph  Witcombe" userId="S::joseph@purplebeard.co.uk::a2840d26-4401-46ce-837a-825901afe1b0" providerId="AD" clId="Web-{FD558377-0BE8-4A2D-A53D-C358A9AE8D63}" dt="2022-03-06T17:44:46.236" v="877" actId="20577"/>
          <ac:spMkLst>
            <pc:docMk/>
            <pc:sldMk cId="3735320165" sldId="361"/>
            <ac:spMk id="7" creationId="{684C8F51-FC0E-4FFC-9EC8-D7D92433A856}"/>
          </ac:spMkLst>
        </pc:spChg>
      </pc:sldChg>
    </pc:docChg>
  </pc:docChgLst>
  <pc:docChgLst>
    <pc:chgData name="Joseph  Witcombe" userId="S::joseph@purplebeard.co.uk::a2840d26-4401-46ce-837a-825901afe1b0" providerId="AD" clId="Web-{851A437E-C385-C77A-DD49-C2C1F1E2A1CB}"/>
    <pc:docChg chg="delSld">
      <pc:chgData name="Joseph  Witcombe" userId="S::joseph@purplebeard.co.uk::a2840d26-4401-46ce-837a-825901afe1b0" providerId="AD" clId="Web-{851A437E-C385-C77A-DD49-C2C1F1E2A1CB}" dt="2022-01-20T02:41:37.337" v="0"/>
      <pc:docMkLst>
        <pc:docMk/>
      </pc:docMkLst>
      <pc:sldChg chg="del">
        <pc:chgData name="Joseph  Witcombe" userId="S::joseph@purplebeard.co.uk::a2840d26-4401-46ce-837a-825901afe1b0" providerId="AD" clId="Web-{851A437E-C385-C77A-DD49-C2C1F1E2A1CB}" dt="2022-01-20T02:41:37.337" v="0"/>
        <pc:sldMkLst>
          <pc:docMk/>
          <pc:sldMk cId="4095366602" sldId="302"/>
        </pc:sldMkLst>
      </pc:sldChg>
    </pc:docChg>
  </pc:docChgLst>
  <pc:docChgLst>
    <pc:chgData name="Jack Thomas Lodge" userId="S::jack_lodge@purplebeard.co.uk::ce20c0fc-68be-4365-853d-56f76764ee8a" providerId="AD" clId="Web-{2A66CB8D-B573-1173-5FAA-57CA1E6355F0}"/>
    <pc:docChg chg="modSld">
      <pc:chgData name="Jack Thomas Lodge" userId="S::jack_lodge@purplebeard.co.uk::ce20c0fc-68be-4365-853d-56f76764ee8a" providerId="AD" clId="Web-{2A66CB8D-B573-1173-5FAA-57CA1E6355F0}" dt="2022-07-02T16:48:39.141" v="2"/>
      <pc:docMkLst>
        <pc:docMk/>
      </pc:docMkLst>
      <pc:sldChg chg="delSp modSp">
        <pc:chgData name="Jack Thomas Lodge" userId="S::jack_lodge@purplebeard.co.uk::ce20c0fc-68be-4365-853d-56f76764ee8a" providerId="AD" clId="Web-{2A66CB8D-B573-1173-5FAA-57CA1E6355F0}" dt="2022-07-02T16:48:39.141" v="2"/>
        <pc:sldMkLst>
          <pc:docMk/>
          <pc:sldMk cId="3163995412" sldId="428"/>
        </pc:sldMkLst>
        <pc:spChg chg="del mod">
          <ac:chgData name="Jack Thomas Lodge" userId="S::jack_lodge@purplebeard.co.uk::ce20c0fc-68be-4365-853d-56f76764ee8a" providerId="AD" clId="Web-{2A66CB8D-B573-1173-5FAA-57CA1E6355F0}" dt="2022-07-02T16:48:39.141" v="2"/>
          <ac:spMkLst>
            <pc:docMk/>
            <pc:sldMk cId="3163995412" sldId="428"/>
            <ac:spMk id="2" creationId="{3563BCE8-C351-2C69-4251-F052414442F4}"/>
          </ac:spMkLst>
        </pc:spChg>
        <pc:spChg chg="mod">
          <ac:chgData name="Jack Thomas Lodge" userId="S::jack_lodge@purplebeard.co.uk::ce20c0fc-68be-4365-853d-56f76764ee8a" providerId="AD" clId="Web-{2A66CB8D-B573-1173-5FAA-57CA1E6355F0}" dt="2022-07-02T16:48:35.578" v="0" actId="1076"/>
          <ac:spMkLst>
            <pc:docMk/>
            <pc:sldMk cId="3163995412" sldId="428"/>
            <ac:spMk id="6" creationId="{EE1C1393-6558-4322-A1C5-F582FED6201F}"/>
          </ac:spMkLst>
        </pc:spChg>
      </pc:sldChg>
    </pc:docChg>
  </pc:docChgLst>
  <pc:docChgLst>
    <pc:chgData name="Joseph  Witcombe" userId="S::joseph@purplebeard.co.uk::a2840d26-4401-46ce-837a-825901afe1b0" providerId="AD" clId="Web-{2E3ED1AA-DDAB-BD51-1F81-138F632F6E3E}"/>
    <pc:docChg chg="addSld modSld">
      <pc:chgData name="Joseph  Witcombe" userId="S::joseph@purplebeard.co.uk::a2840d26-4401-46ce-837a-825901afe1b0" providerId="AD" clId="Web-{2E3ED1AA-DDAB-BD51-1F81-138F632F6E3E}" dt="2022-02-10T11:30:19.036" v="352"/>
      <pc:docMkLst>
        <pc:docMk/>
      </pc:docMkLst>
      <pc:sldChg chg="addSp delSp modSp mod modClrScheme chgLayout">
        <pc:chgData name="Joseph  Witcombe" userId="S::joseph@purplebeard.co.uk::a2840d26-4401-46ce-837a-825901afe1b0" providerId="AD" clId="Web-{2E3ED1AA-DDAB-BD51-1F81-138F632F6E3E}" dt="2022-02-10T11:06:17.018" v="262"/>
        <pc:sldMkLst>
          <pc:docMk/>
          <pc:sldMk cId="3687360637" sldId="293"/>
        </pc:sldMkLst>
        <pc:spChg chg="del">
          <ac:chgData name="Joseph  Witcombe" userId="S::joseph@purplebeard.co.uk::a2840d26-4401-46ce-837a-825901afe1b0" providerId="AD" clId="Web-{2E3ED1AA-DDAB-BD51-1F81-138F632F6E3E}" dt="2022-02-10T11:06:17.018" v="262"/>
          <ac:spMkLst>
            <pc:docMk/>
            <pc:sldMk cId="3687360637" sldId="293"/>
            <ac:spMk id="5" creationId="{A1BDDBF8-119B-4F1F-B689-BFAC96086382}"/>
          </ac:spMkLst>
        </pc:spChg>
        <pc:spChg chg="mod ord">
          <ac:chgData name="Joseph  Witcombe" userId="S::joseph@purplebeard.co.uk::a2840d26-4401-46ce-837a-825901afe1b0" providerId="AD" clId="Web-{2E3ED1AA-DDAB-BD51-1F81-138F632F6E3E}" dt="2022-02-10T11:06:09.564" v="261"/>
          <ac:spMkLst>
            <pc:docMk/>
            <pc:sldMk cId="3687360637" sldId="293"/>
            <ac:spMk id="8" creationId="{7674CEBC-653B-49CD-8BD4-81BCDAAE7367}"/>
          </ac:spMkLst>
        </pc:spChg>
        <pc:spChg chg="mod ord">
          <ac:chgData name="Joseph  Witcombe" userId="S::joseph@purplebeard.co.uk::a2840d26-4401-46ce-837a-825901afe1b0" providerId="AD" clId="Web-{2E3ED1AA-DDAB-BD51-1F81-138F632F6E3E}" dt="2022-02-10T11:06:09.564" v="261"/>
          <ac:spMkLst>
            <pc:docMk/>
            <pc:sldMk cId="3687360637" sldId="293"/>
            <ac:spMk id="9" creationId="{2C8716AC-2167-4A6C-B2A3-B3B2FF1E6DBB}"/>
          </ac:spMkLst>
        </pc:spChg>
        <pc:picChg chg="add mod">
          <ac:chgData name="Joseph  Witcombe" userId="S::joseph@purplebeard.co.uk::a2840d26-4401-46ce-837a-825901afe1b0" providerId="AD" clId="Web-{2E3ED1AA-DDAB-BD51-1F81-138F632F6E3E}" dt="2022-02-10T11:03:58.903" v="252" actId="1076"/>
          <ac:picMkLst>
            <pc:docMk/>
            <pc:sldMk cId="3687360637" sldId="293"/>
            <ac:picMk id="2" creationId="{8D5C64D0-31F8-434C-BB12-7A2ECC6259D6}"/>
          </ac:picMkLst>
        </pc:picChg>
      </pc:sldChg>
      <pc:sldChg chg="modNotes">
        <pc:chgData name="Joseph  Witcombe" userId="S::joseph@purplebeard.co.uk::a2840d26-4401-46ce-837a-825901afe1b0" providerId="AD" clId="Web-{2E3ED1AA-DDAB-BD51-1F81-138F632F6E3E}" dt="2022-02-10T11:30:19.036" v="352"/>
        <pc:sldMkLst>
          <pc:docMk/>
          <pc:sldMk cId="3011540623" sldId="309"/>
        </pc:sldMkLst>
      </pc:sldChg>
      <pc:sldChg chg="modSp">
        <pc:chgData name="Joseph  Witcombe" userId="S::joseph@purplebeard.co.uk::a2840d26-4401-46ce-837a-825901afe1b0" providerId="AD" clId="Web-{2E3ED1AA-DDAB-BD51-1F81-138F632F6E3E}" dt="2022-02-10T10:00:20.184" v="46" actId="20577"/>
        <pc:sldMkLst>
          <pc:docMk/>
          <pc:sldMk cId="3208786145" sldId="312"/>
        </pc:sldMkLst>
        <pc:spChg chg="mod">
          <ac:chgData name="Joseph  Witcombe" userId="S::joseph@purplebeard.co.uk::a2840d26-4401-46ce-837a-825901afe1b0" providerId="AD" clId="Web-{2E3ED1AA-DDAB-BD51-1F81-138F632F6E3E}" dt="2022-02-10T09:55:25.145" v="10" actId="20577"/>
          <ac:spMkLst>
            <pc:docMk/>
            <pc:sldMk cId="3208786145" sldId="312"/>
            <ac:spMk id="5" creationId="{481AA86E-3DC1-4DCA-BC38-33D5B631259A}"/>
          </ac:spMkLst>
        </pc:spChg>
        <pc:spChg chg="mod">
          <ac:chgData name="Joseph  Witcombe" userId="S::joseph@purplebeard.co.uk::a2840d26-4401-46ce-837a-825901afe1b0" providerId="AD" clId="Web-{2E3ED1AA-DDAB-BD51-1F81-138F632F6E3E}" dt="2022-02-10T10:00:20.184" v="46" actId="20577"/>
          <ac:spMkLst>
            <pc:docMk/>
            <pc:sldMk cId="3208786145" sldId="312"/>
            <ac:spMk id="6" creationId="{EE1C1393-6558-4322-A1C5-F582FED6201F}"/>
          </ac:spMkLst>
        </pc:spChg>
      </pc:sldChg>
      <pc:sldChg chg="modSp add replId">
        <pc:chgData name="Joseph  Witcombe" userId="S::joseph@purplebeard.co.uk::a2840d26-4401-46ce-837a-825901afe1b0" providerId="AD" clId="Web-{2E3ED1AA-DDAB-BD51-1F81-138F632F6E3E}" dt="2022-02-10T10:05:12.378" v="78" actId="20577"/>
        <pc:sldMkLst>
          <pc:docMk/>
          <pc:sldMk cId="2327034648" sldId="313"/>
        </pc:sldMkLst>
        <pc:spChg chg="mod">
          <ac:chgData name="Joseph  Witcombe" userId="S::joseph@purplebeard.co.uk::a2840d26-4401-46ce-837a-825901afe1b0" providerId="AD" clId="Web-{2E3ED1AA-DDAB-BD51-1F81-138F632F6E3E}" dt="2022-02-10T10:00:30.340" v="51" actId="20577"/>
          <ac:spMkLst>
            <pc:docMk/>
            <pc:sldMk cId="2327034648" sldId="313"/>
            <ac:spMk id="5" creationId="{481AA86E-3DC1-4DCA-BC38-33D5B631259A}"/>
          </ac:spMkLst>
        </pc:spChg>
        <pc:spChg chg="mod">
          <ac:chgData name="Joseph  Witcombe" userId="S::joseph@purplebeard.co.uk::a2840d26-4401-46ce-837a-825901afe1b0" providerId="AD" clId="Web-{2E3ED1AA-DDAB-BD51-1F81-138F632F6E3E}" dt="2022-02-10T10:05:12.378" v="78" actId="20577"/>
          <ac:spMkLst>
            <pc:docMk/>
            <pc:sldMk cId="2327034648" sldId="313"/>
            <ac:spMk id="6" creationId="{EE1C1393-6558-4322-A1C5-F582FED6201F}"/>
          </ac:spMkLst>
        </pc:spChg>
      </pc:sldChg>
      <pc:sldChg chg="modSp add replId">
        <pc:chgData name="Joseph  Witcombe" userId="S::joseph@purplebeard.co.uk::a2840d26-4401-46ce-837a-825901afe1b0" providerId="AD" clId="Web-{2E3ED1AA-DDAB-BD51-1F81-138F632F6E3E}" dt="2022-02-10T10:09:09.118" v="213" actId="20577"/>
        <pc:sldMkLst>
          <pc:docMk/>
          <pc:sldMk cId="4040370644" sldId="314"/>
        </pc:sldMkLst>
        <pc:spChg chg="mod">
          <ac:chgData name="Joseph  Witcombe" userId="S::joseph@purplebeard.co.uk::a2840d26-4401-46ce-837a-825901afe1b0" providerId="AD" clId="Web-{2E3ED1AA-DDAB-BD51-1F81-138F632F6E3E}" dt="2022-02-10T10:09:09.118" v="213" actId="20577"/>
          <ac:spMkLst>
            <pc:docMk/>
            <pc:sldMk cId="4040370644" sldId="314"/>
            <ac:spMk id="5" creationId="{481AA86E-3DC1-4DCA-BC38-33D5B631259A}"/>
          </ac:spMkLst>
        </pc:spChg>
        <pc:spChg chg="mod">
          <ac:chgData name="Joseph  Witcombe" userId="S::joseph@purplebeard.co.uk::a2840d26-4401-46ce-837a-825901afe1b0" providerId="AD" clId="Web-{2E3ED1AA-DDAB-BD51-1F81-138F632F6E3E}" dt="2022-02-10T10:08:58.008" v="207" actId="20577"/>
          <ac:spMkLst>
            <pc:docMk/>
            <pc:sldMk cId="4040370644" sldId="314"/>
            <ac:spMk id="6" creationId="{EE1C1393-6558-4322-A1C5-F582FED6201F}"/>
          </ac:spMkLst>
        </pc:spChg>
      </pc:sldChg>
      <pc:sldChg chg="add replId">
        <pc:chgData name="Joseph  Witcombe" userId="S::joseph@purplebeard.co.uk::a2840d26-4401-46ce-837a-825901afe1b0" providerId="AD" clId="Web-{2E3ED1AA-DDAB-BD51-1F81-138F632F6E3E}" dt="2022-02-10T10:10:16.276" v="214"/>
        <pc:sldMkLst>
          <pc:docMk/>
          <pc:sldMk cId="3554366550" sldId="315"/>
        </pc:sldMkLst>
      </pc:sldChg>
      <pc:sldChg chg="addSp modSp add replId">
        <pc:chgData name="Joseph  Witcombe" userId="S::joseph@purplebeard.co.uk::a2840d26-4401-46ce-837a-825901afe1b0" providerId="AD" clId="Web-{2E3ED1AA-DDAB-BD51-1F81-138F632F6E3E}" dt="2022-02-10T10:24:00.843" v="229" actId="20577"/>
        <pc:sldMkLst>
          <pc:docMk/>
          <pc:sldMk cId="3824667196" sldId="316"/>
        </pc:sldMkLst>
        <pc:spChg chg="mod">
          <ac:chgData name="Joseph  Witcombe" userId="S::joseph@purplebeard.co.uk::a2840d26-4401-46ce-837a-825901afe1b0" providerId="AD" clId="Web-{2E3ED1AA-DDAB-BD51-1F81-138F632F6E3E}" dt="2022-02-10T10:23:37.873" v="225" actId="20577"/>
          <ac:spMkLst>
            <pc:docMk/>
            <pc:sldMk cId="3824667196" sldId="316"/>
            <ac:spMk id="5" creationId="{481AA86E-3DC1-4DCA-BC38-33D5B631259A}"/>
          </ac:spMkLst>
        </pc:spChg>
        <pc:spChg chg="mod">
          <ac:chgData name="Joseph  Witcombe" userId="S::joseph@purplebeard.co.uk::a2840d26-4401-46ce-837a-825901afe1b0" providerId="AD" clId="Web-{2E3ED1AA-DDAB-BD51-1F81-138F632F6E3E}" dt="2022-02-10T10:24:00.843" v="229" actId="20577"/>
          <ac:spMkLst>
            <pc:docMk/>
            <pc:sldMk cId="3824667196" sldId="316"/>
            <ac:spMk id="6" creationId="{EE1C1393-6558-4322-A1C5-F582FED6201F}"/>
          </ac:spMkLst>
        </pc:spChg>
        <pc:picChg chg="add mod">
          <ac:chgData name="Joseph  Witcombe" userId="S::joseph@purplebeard.co.uk::a2840d26-4401-46ce-837a-825901afe1b0" providerId="AD" clId="Web-{2E3ED1AA-DDAB-BD51-1F81-138F632F6E3E}" dt="2022-02-10T10:23:30.170" v="222" actId="1076"/>
          <ac:picMkLst>
            <pc:docMk/>
            <pc:sldMk cId="3824667196" sldId="316"/>
            <ac:picMk id="2" creationId="{0D0596C6-99D5-441E-A26E-2DD729702C40}"/>
          </ac:picMkLst>
        </pc:picChg>
      </pc:sldChg>
      <pc:sldChg chg="delSp modSp add replId">
        <pc:chgData name="Joseph  Witcombe" userId="S::joseph@purplebeard.co.uk::a2840d26-4401-46ce-837a-825901afe1b0" providerId="AD" clId="Web-{2E3ED1AA-DDAB-BD51-1F81-138F632F6E3E}" dt="2022-02-10T10:25:08.329" v="240" actId="20577"/>
        <pc:sldMkLst>
          <pc:docMk/>
          <pc:sldMk cId="374940513" sldId="317"/>
        </pc:sldMkLst>
        <pc:spChg chg="mod">
          <ac:chgData name="Joseph  Witcombe" userId="S::joseph@purplebeard.co.uk::a2840d26-4401-46ce-837a-825901afe1b0" providerId="AD" clId="Web-{2E3ED1AA-DDAB-BD51-1F81-138F632F6E3E}" dt="2022-02-10T10:25:08.329" v="240" actId="20577"/>
          <ac:spMkLst>
            <pc:docMk/>
            <pc:sldMk cId="374940513" sldId="317"/>
            <ac:spMk id="5" creationId="{481AA86E-3DC1-4DCA-BC38-33D5B631259A}"/>
          </ac:spMkLst>
        </pc:spChg>
        <pc:spChg chg="mod">
          <ac:chgData name="Joseph  Witcombe" userId="S::joseph@purplebeard.co.uk::a2840d26-4401-46ce-837a-825901afe1b0" providerId="AD" clId="Web-{2E3ED1AA-DDAB-BD51-1F81-138F632F6E3E}" dt="2022-02-10T10:24:58.719" v="233" actId="20577"/>
          <ac:spMkLst>
            <pc:docMk/>
            <pc:sldMk cId="374940513" sldId="317"/>
            <ac:spMk id="6" creationId="{EE1C1393-6558-4322-A1C5-F582FED6201F}"/>
          </ac:spMkLst>
        </pc:spChg>
        <pc:picChg chg="del">
          <ac:chgData name="Joseph  Witcombe" userId="S::joseph@purplebeard.co.uk::a2840d26-4401-46ce-837a-825901afe1b0" providerId="AD" clId="Web-{2E3ED1AA-DDAB-BD51-1F81-138F632F6E3E}" dt="2022-02-10T10:24:59.516" v="234"/>
          <ac:picMkLst>
            <pc:docMk/>
            <pc:sldMk cId="374940513" sldId="317"/>
            <ac:picMk id="2" creationId="{0D0596C6-99D5-441E-A26E-2DD729702C40}"/>
          </ac:picMkLst>
        </pc:picChg>
      </pc:sldChg>
      <pc:sldChg chg="modSp add replId">
        <pc:chgData name="Joseph  Witcombe" userId="S::joseph@purplebeard.co.uk::a2840d26-4401-46ce-837a-825901afe1b0" providerId="AD" clId="Web-{2E3ED1AA-DDAB-BD51-1F81-138F632F6E3E}" dt="2022-02-10T10:30:20.570" v="250" actId="20577"/>
        <pc:sldMkLst>
          <pc:docMk/>
          <pc:sldMk cId="1624011227" sldId="318"/>
        </pc:sldMkLst>
        <pc:spChg chg="mod">
          <ac:chgData name="Joseph  Witcombe" userId="S::joseph@purplebeard.co.uk::a2840d26-4401-46ce-837a-825901afe1b0" providerId="AD" clId="Web-{2E3ED1AA-DDAB-BD51-1F81-138F632F6E3E}" dt="2022-02-10T10:29:59.132" v="245" actId="20577"/>
          <ac:spMkLst>
            <pc:docMk/>
            <pc:sldMk cId="1624011227" sldId="318"/>
            <ac:spMk id="5" creationId="{481AA86E-3DC1-4DCA-BC38-33D5B631259A}"/>
          </ac:spMkLst>
        </pc:spChg>
        <pc:spChg chg="mod">
          <ac:chgData name="Joseph  Witcombe" userId="S::joseph@purplebeard.co.uk::a2840d26-4401-46ce-837a-825901afe1b0" providerId="AD" clId="Web-{2E3ED1AA-DDAB-BD51-1F81-138F632F6E3E}" dt="2022-02-10T10:30:20.570" v="250" actId="20577"/>
          <ac:spMkLst>
            <pc:docMk/>
            <pc:sldMk cId="1624011227" sldId="318"/>
            <ac:spMk id="6" creationId="{EE1C1393-6558-4322-A1C5-F582FED6201F}"/>
          </ac:spMkLst>
        </pc:spChg>
      </pc:sldChg>
      <pc:sldChg chg="modSp new mod modClrScheme chgLayout">
        <pc:chgData name="Joseph  Witcombe" userId="S::joseph@purplebeard.co.uk::a2840d26-4401-46ce-837a-825901afe1b0" providerId="AD" clId="Web-{2E3ED1AA-DDAB-BD51-1F81-138F632F6E3E}" dt="2022-02-10T11:06:27.129" v="263"/>
        <pc:sldMkLst>
          <pc:docMk/>
          <pc:sldMk cId="957540262" sldId="319"/>
        </pc:sldMkLst>
        <pc:spChg chg="mod ord">
          <ac:chgData name="Joseph  Witcombe" userId="S::joseph@purplebeard.co.uk::a2840d26-4401-46ce-837a-825901afe1b0" providerId="AD" clId="Web-{2E3ED1AA-DDAB-BD51-1F81-138F632F6E3E}" dt="2022-02-10T11:06:27.129" v="263"/>
          <ac:spMkLst>
            <pc:docMk/>
            <pc:sldMk cId="957540262" sldId="319"/>
            <ac:spMk id="2" creationId="{001F9A95-9D5F-48AD-BCBA-763F46E32754}"/>
          </ac:spMkLst>
        </pc:spChg>
        <pc:spChg chg="mod ord">
          <ac:chgData name="Joseph  Witcombe" userId="S::joseph@purplebeard.co.uk::a2840d26-4401-46ce-837a-825901afe1b0" providerId="AD" clId="Web-{2E3ED1AA-DDAB-BD51-1F81-138F632F6E3E}" dt="2022-02-10T11:06:27.129" v="263"/>
          <ac:spMkLst>
            <pc:docMk/>
            <pc:sldMk cId="957540262" sldId="319"/>
            <ac:spMk id="3" creationId="{DFFA28C3-300F-465A-B033-CF910AE2C92F}"/>
          </ac:spMkLst>
        </pc:spChg>
      </pc:sldChg>
    </pc:docChg>
  </pc:docChgLst>
  <pc:docChgLst>
    <pc:chgData name="Joseph  Witcombe" userId="S::joseph@purplebeard.co.uk::a2840d26-4401-46ce-837a-825901afe1b0" providerId="AD" clId="Web-{68706AD0-0D34-1508-9D57-D75E615CF90A}"/>
    <pc:docChg chg="delSld sldOrd">
      <pc:chgData name="Joseph  Witcombe" userId="S::joseph@purplebeard.co.uk::a2840d26-4401-46ce-837a-825901afe1b0" providerId="AD" clId="Web-{68706AD0-0D34-1508-9D57-D75E615CF90A}" dt="2022-03-19T01:50:24.833" v="1"/>
      <pc:docMkLst>
        <pc:docMk/>
      </pc:docMkLst>
      <pc:sldChg chg="del">
        <pc:chgData name="Joseph  Witcombe" userId="S::joseph@purplebeard.co.uk::a2840d26-4401-46ce-837a-825901afe1b0" providerId="AD" clId="Web-{68706AD0-0D34-1508-9D57-D75E615CF90A}" dt="2022-03-19T01:49:57.301" v="0"/>
        <pc:sldMkLst>
          <pc:docMk/>
          <pc:sldMk cId="584389882" sldId="331"/>
        </pc:sldMkLst>
      </pc:sldChg>
      <pc:sldChg chg="ord">
        <pc:chgData name="Joseph  Witcombe" userId="S::joseph@purplebeard.co.uk::a2840d26-4401-46ce-837a-825901afe1b0" providerId="AD" clId="Web-{68706AD0-0D34-1508-9D57-D75E615CF90A}" dt="2022-03-19T01:50:24.833" v="1"/>
        <pc:sldMkLst>
          <pc:docMk/>
          <pc:sldMk cId="432061800" sldId="381"/>
        </pc:sldMkLst>
      </pc:sldChg>
    </pc:docChg>
  </pc:docChgLst>
  <pc:docChgLst>
    <pc:chgData name="Joseph  Witcombe" userId="S::joseph@purplebeard.co.uk::a2840d26-4401-46ce-837a-825901afe1b0" providerId="AD" clId="Web-{AA79CDEC-0EA7-BCCC-D191-590AC9C5433F}"/>
    <pc:docChg chg="addSld delSld modSld sldOrd">
      <pc:chgData name="Joseph  Witcombe" userId="S::joseph@purplebeard.co.uk::a2840d26-4401-46ce-837a-825901afe1b0" providerId="AD" clId="Web-{AA79CDEC-0EA7-BCCC-D191-590AC9C5433F}" dt="2022-04-05T03:17:41.155" v="61" actId="20577"/>
      <pc:docMkLst>
        <pc:docMk/>
      </pc:docMkLst>
      <pc:sldChg chg="add">
        <pc:chgData name="Joseph  Witcombe" userId="S::joseph@purplebeard.co.uk::a2840d26-4401-46ce-837a-825901afe1b0" providerId="AD" clId="Web-{AA79CDEC-0EA7-BCCC-D191-590AC9C5433F}" dt="2022-04-05T03:11:35.112" v="0"/>
        <pc:sldMkLst>
          <pc:docMk/>
          <pc:sldMk cId="3486666242" sldId="406"/>
        </pc:sldMkLst>
      </pc:sldChg>
      <pc:sldChg chg="modSp add">
        <pc:chgData name="Joseph  Witcombe" userId="S::joseph@purplebeard.co.uk::a2840d26-4401-46ce-837a-825901afe1b0" providerId="AD" clId="Web-{AA79CDEC-0EA7-BCCC-D191-590AC9C5433F}" dt="2022-04-05T03:12:59.380" v="10" actId="20577"/>
        <pc:sldMkLst>
          <pc:docMk/>
          <pc:sldMk cId="3896133293" sldId="407"/>
        </pc:sldMkLst>
        <pc:spChg chg="mod">
          <ac:chgData name="Joseph  Witcombe" userId="S::joseph@purplebeard.co.uk::a2840d26-4401-46ce-837a-825901afe1b0" providerId="AD" clId="Web-{AA79CDEC-0EA7-BCCC-D191-590AC9C5433F}" dt="2022-04-05T03:12:59.380" v="10" actId="20577"/>
          <ac:spMkLst>
            <pc:docMk/>
            <pc:sldMk cId="3896133293" sldId="407"/>
            <ac:spMk id="6" creationId="{EE1C1393-6558-4322-A1C5-F582FED6201F}"/>
          </ac:spMkLst>
        </pc:spChg>
      </pc:sldChg>
      <pc:sldChg chg="modSp add">
        <pc:chgData name="Joseph  Witcombe" userId="S::joseph@purplebeard.co.uk::a2840d26-4401-46ce-837a-825901afe1b0" providerId="AD" clId="Web-{AA79CDEC-0EA7-BCCC-D191-590AC9C5433F}" dt="2022-04-05T03:12:46.583" v="8" actId="20577"/>
        <pc:sldMkLst>
          <pc:docMk/>
          <pc:sldMk cId="3331735288" sldId="408"/>
        </pc:sldMkLst>
        <pc:spChg chg="mod">
          <ac:chgData name="Joseph  Witcombe" userId="S::joseph@purplebeard.co.uk::a2840d26-4401-46ce-837a-825901afe1b0" providerId="AD" clId="Web-{AA79CDEC-0EA7-BCCC-D191-590AC9C5433F}" dt="2022-04-05T03:12:46.583" v="8" actId="20577"/>
          <ac:spMkLst>
            <pc:docMk/>
            <pc:sldMk cId="3331735288" sldId="408"/>
            <ac:spMk id="6" creationId="{EE1C1393-6558-4322-A1C5-F582FED6201F}"/>
          </ac:spMkLst>
        </pc:spChg>
      </pc:sldChg>
      <pc:sldChg chg="add del">
        <pc:chgData name="Joseph  Witcombe" userId="S::joseph@purplebeard.co.uk::a2840d26-4401-46ce-837a-825901afe1b0" providerId="AD" clId="Web-{AA79CDEC-0EA7-BCCC-D191-590AC9C5433F}" dt="2022-04-05T03:12:33.942" v="5"/>
        <pc:sldMkLst>
          <pc:docMk/>
          <pc:sldMk cId="1282001034" sldId="409"/>
        </pc:sldMkLst>
      </pc:sldChg>
      <pc:sldChg chg="add">
        <pc:chgData name="Joseph  Witcombe" userId="S::joseph@purplebeard.co.uk::a2840d26-4401-46ce-837a-825901afe1b0" providerId="AD" clId="Web-{AA79CDEC-0EA7-BCCC-D191-590AC9C5433F}" dt="2022-04-05T03:12:20.269" v="4"/>
        <pc:sldMkLst>
          <pc:docMk/>
          <pc:sldMk cId="2548584286" sldId="410"/>
        </pc:sldMkLst>
      </pc:sldChg>
      <pc:sldChg chg="modSp add ord replId">
        <pc:chgData name="Joseph  Witcombe" userId="S::joseph@purplebeard.co.uk::a2840d26-4401-46ce-837a-825901afe1b0" providerId="AD" clId="Web-{AA79CDEC-0EA7-BCCC-D191-590AC9C5433F}" dt="2022-04-05T03:17:41.155" v="61" actId="20577"/>
        <pc:sldMkLst>
          <pc:docMk/>
          <pc:sldMk cId="925518373" sldId="411"/>
        </pc:sldMkLst>
        <pc:spChg chg="mod">
          <ac:chgData name="Joseph  Witcombe" userId="S::joseph@purplebeard.co.uk::a2840d26-4401-46ce-837a-825901afe1b0" providerId="AD" clId="Web-{AA79CDEC-0EA7-BCCC-D191-590AC9C5433F}" dt="2022-04-05T03:17:41.155" v="61" actId="20577"/>
          <ac:spMkLst>
            <pc:docMk/>
            <pc:sldMk cId="925518373" sldId="411"/>
            <ac:spMk id="5" creationId="{481AA86E-3DC1-4DCA-BC38-33D5B631259A}"/>
          </ac:spMkLst>
        </pc:spChg>
        <pc:spChg chg="mod">
          <ac:chgData name="Joseph  Witcombe" userId="S::joseph@purplebeard.co.uk::a2840d26-4401-46ce-837a-825901afe1b0" providerId="AD" clId="Web-{AA79CDEC-0EA7-BCCC-D191-590AC9C5433F}" dt="2022-04-05T03:14:48.069" v="12" actId="20577"/>
          <ac:spMkLst>
            <pc:docMk/>
            <pc:sldMk cId="925518373" sldId="411"/>
            <ac:spMk id="6" creationId="{EE1C1393-6558-4322-A1C5-F582FED6201F}"/>
          </ac:spMkLst>
        </pc:spChg>
      </pc:sldChg>
      <pc:sldChg chg="modSp add replId">
        <pc:chgData name="Joseph  Witcombe" userId="S::joseph@purplebeard.co.uk::a2840d26-4401-46ce-837a-825901afe1b0" providerId="AD" clId="Web-{AA79CDEC-0EA7-BCCC-D191-590AC9C5433F}" dt="2022-04-05T03:15:44.774" v="35" actId="20577"/>
        <pc:sldMkLst>
          <pc:docMk/>
          <pc:sldMk cId="2153721220" sldId="412"/>
        </pc:sldMkLst>
        <pc:spChg chg="mod">
          <ac:chgData name="Joseph  Witcombe" userId="S::joseph@purplebeard.co.uk::a2840d26-4401-46ce-837a-825901afe1b0" providerId="AD" clId="Web-{AA79CDEC-0EA7-BCCC-D191-590AC9C5433F}" dt="2022-04-05T03:15:44.774" v="35" actId="20577"/>
          <ac:spMkLst>
            <pc:docMk/>
            <pc:sldMk cId="2153721220" sldId="412"/>
            <ac:spMk id="5" creationId="{481AA86E-3DC1-4DCA-BC38-33D5B631259A}"/>
          </ac:spMkLst>
        </pc:spChg>
      </pc:sldChg>
      <pc:sldChg chg="modSp add replId">
        <pc:chgData name="Joseph  Witcombe" userId="S::joseph@purplebeard.co.uk::a2840d26-4401-46ce-837a-825901afe1b0" providerId="AD" clId="Web-{AA79CDEC-0EA7-BCCC-D191-590AC9C5433F}" dt="2022-04-05T03:16:10.087" v="47" actId="14100"/>
        <pc:sldMkLst>
          <pc:docMk/>
          <pc:sldMk cId="3621410496" sldId="413"/>
        </pc:sldMkLst>
        <pc:spChg chg="mod">
          <ac:chgData name="Joseph  Witcombe" userId="S::joseph@purplebeard.co.uk::a2840d26-4401-46ce-837a-825901afe1b0" providerId="AD" clId="Web-{AA79CDEC-0EA7-BCCC-D191-590AC9C5433F}" dt="2022-04-05T03:16:10.087" v="47" actId="14100"/>
          <ac:spMkLst>
            <pc:docMk/>
            <pc:sldMk cId="3621410496" sldId="413"/>
            <ac:spMk id="5" creationId="{481AA86E-3DC1-4DCA-BC38-33D5B631259A}"/>
          </ac:spMkLst>
        </pc:spChg>
      </pc:sldChg>
    </pc:docChg>
  </pc:docChgLst>
  <pc:docChgLst>
    <pc:chgData name="Joseph  Witcombe" userId="S::joseph@purplebeard.co.uk::a2840d26-4401-46ce-837a-825901afe1b0" providerId="AD" clId="Web-{53E7203D-B0EB-196B-7FBD-79CAA986FB30}"/>
    <pc:docChg chg="modSld">
      <pc:chgData name="Joseph  Witcombe" userId="S::joseph@purplebeard.co.uk::a2840d26-4401-46ce-837a-825901afe1b0" providerId="AD" clId="Web-{53E7203D-B0EB-196B-7FBD-79CAA986FB30}" dt="2022-01-30T01:34:05.729" v="35" actId="20577"/>
      <pc:docMkLst>
        <pc:docMk/>
      </pc:docMkLst>
      <pc:sldChg chg="modSp">
        <pc:chgData name="Joseph  Witcombe" userId="S::joseph@purplebeard.co.uk::a2840d26-4401-46ce-837a-825901afe1b0" providerId="AD" clId="Web-{53E7203D-B0EB-196B-7FBD-79CAA986FB30}" dt="2022-01-30T01:34:05.729" v="35" actId="20577"/>
        <pc:sldMkLst>
          <pc:docMk/>
          <pc:sldMk cId="3588611987" sldId="297"/>
        </pc:sldMkLst>
        <pc:spChg chg="mod">
          <ac:chgData name="Joseph  Witcombe" userId="S::joseph@purplebeard.co.uk::a2840d26-4401-46ce-837a-825901afe1b0" providerId="AD" clId="Web-{53E7203D-B0EB-196B-7FBD-79CAA986FB30}" dt="2022-01-30T01:34:05.729" v="35" actId="20577"/>
          <ac:spMkLst>
            <pc:docMk/>
            <pc:sldMk cId="3588611987" sldId="297"/>
            <ac:spMk id="2" creationId="{E3E9F866-B9A3-469E-AE33-EB840B39AC9A}"/>
          </ac:spMkLst>
        </pc:spChg>
      </pc:sldChg>
      <pc:sldChg chg="modSp">
        <pc:chgData name="Joseph  Witcombe" userId="S::joseph@purplebeard.co.uk::a2840d26-4401-46ce-837a-825901afe1b0" providerId="AD" clId="Web-{53E7203D-B0EB-196B-7FBD-79CAA986FB30}" dt="2022-01-29T22:53:38.704" v="19" actId="20577"/>
        <pc:sldMkLst>
          <pc:docMk/>
          <pc:sldMk cId="4013023479" sldId="308"/>
        </pc:sldMkLst>
        <pc:spChg chg="mod">
          <ac:chgData name="Joseph  Witcombe" userId="S::joseph@purplebeard.co.uk::a2840d26-4401-46ce-837a-825901afe1b0" providerId="AD" clId="Web-{53E7203D-B0EB-196B-7FBD-79CAA986FB30}" dt="2022-01-29T22:53:38.704" v="19" actId="20577"/>
          <ac:spMkLst>
            <pc:docMk/>
            <pc:sldMk cId="4013023479" sldId="308"/>
            <ac:spMk id="2" creationId="{E3E9F866-B9A3-469E-AE33-EB840B39AC9A}"/>
          </ac:spMkLst>
        </pc:spChg>
      </pc:sldChg>
    </pc:docChg>
  </pc:docChgLst>
  <pc:docChgLst>
    <pc:chgData name="Joseph  Witcombe" userId="S::joseph@purplebeard.co.uk::a2840d26-4401-46ce-837a-825901afe1b0" providerId="AD" clId="Web-{D43083A2-CF89-C448-B425-5EF1EF11A985}"/>
    <pc:docChg chg="addSld delSld modSld">
      <pc:chgData name="Joseph  Witcombe" userId="S::joseph@purplebeard.co.uk::a2840d26-4401-46ce-837a-825901afe1b0" providerId="AD" clId="Web-{D43083A2-CF89-C448-B425-5EF1EF11A985}" dt="2021-12-28T16:18:27.491" v="41" actId="14100"/>
      <pc:docMkLst>
        <pc:docMk/>
      </pc:docMkLst>
      <pc:sldChg chg="addSp modSp">
        <pc:chgData name="Joseph  Witcombe" userId="S::joseph@purplebeard.co.uk::a2840d26-4401-46ce-837a-825901afe1b0" providerId="AD" clId="Web-{D43083A2-CF89-C448-B425-5EF1EF11A985}" dt="2021-12-28T16:18:27.491" v="41" actId="14100"/>
        <pc:sldMkLst>
          <pc:docMk/>
          <pc:sldMk cId="3687360637" sldId="293"/>
        </pc:sldMkLst>
        <pc:picChg chg="add mod">
          <ac:chgData name="Joseph  Witcombe" userId="S::joseph@purplebeard.co.uk::a2840d26-4401-46ce-837a-825901afe1b0" providerId="AD" clId="Web-{D43083A2-CF89-C448-B425-5EF1EF11A985}" dt="2021-12-28T16:18:27.491" v="41" actId="14100"/>
          <ac:picMkLst>
            <pc:docMk/>
            <pc:sldMk cId="3687360637" sldId="293"/>
            <ac:picMk id="3" creationId="{5A16188E-FB15-4784-AD31-CBE87FC25F16}"/>
          </ac:picMkLst>
        </pc:picChg>
      </pc:sldChg>
      <pc:sldChg chg="modNotes">
        <pc:chgData name="Joseph  Witcombe" userId="S::joseph@purplebeard.co.uk::a2840d26-4401-46ce-837a-825901afe1b0" providerId="AD" clId="Web-{D43083A2-CF89-C448-B425-5EF1EF11A985}" dt="2021-12-28T16:15:19.636" v="37"/>
        <pc:sldMkLst>
          <pc:docMk/>
          <pc:sldMk cId="3588611987" sldId="297"/>
        </pc:sldMkLst>
      </pc:sldChg>
      <pc:sldChg chg="del">
        <pc:chgData name="Joseph  Witcombe" userId="S::joseph@purplebeard.co.uk::a2840d26-4401-46ce-837a-825901afe1b0" providerId="AD" clId="Web-{D43083A2-CF89-C448-B425-5EF1EF11A985}" dt="2021-12-28T16:10:17.056" v="3"/>
        <pc:sldMkLst>
          <pc:docMk/>
          <pc:sldMk cId="4288971334" sldId="300"/>
        </pc:sldMkLst>
      </pc:sldChg>
      <pc:sldChg chg="add del">
        <pc:chgData name="Joseph  Witcombe" userId="S::joseph@purplebeard.co.uk::a2840d26-4401-46ce-837a-825901afe1b0" providerId="AD" clId="Web-{D43083A2-CF89-C448-B425-5EF1EF11A985}" dt="2021-12-28T16:10:07.274" v="1"/>
        <pc:sldMkLst>
          <pc:docMk/>
          <pc:sldMk cId="1026689134" sldId="301"/>
        </pc:sldMkLst>
      </pc:sldChg>
      <pc:sldChg chg="add">
        <pc:chgData name="Joseph  Witcombe" userId="S::joseph@purplebeard.co.uk::a2840d26-4401-46ce-837a-825901afe1b0" providerId="AD" clId="Web-{D43083A2-CF89-C448-B425-5EF1EF11A985}" dt="2021-12-28T16:10:09.915" v="2"/>
        <pc:sldMkLst>
          <pc:docMk/>
          <pc:sldMk cId="1302601540" sldId="301"/>
        </pc:sldMkLst>
      </pc:sldChg>
    </pc:docChg>
  </pc:docChgLst>
  <pc:docChgLst>
    <pc:chgData name="Joseph  Witcombe" userId="S::joseph@purplebeard.co.uk::a2840d26-4401-46ce-837a-825901afe1b0" providerId="AD" clId="Web-{D578083A-8A32-FAC8-210C-8A1EAB471314}"/>
    <pc:docChg chg="modSld">
      <pc:chgData name="Joseph  Witcombe" userId="S::joseph@purplebeard.co.uk::a2840d26-4401-46ce-837a-825901afe1b0" providerId="AD" clId="Web-{D578083A-8A32-FAC8-210C-8A1EAB471314}" dt="2022-01-04T19:44:38.706" v="10"/>
      <pc:docMkLst>
        <pc:docMk/>
      </pc:docMkLst>
      <pc:sldChg chg="modNotes">
        <pc:chgData name="Joseph  Witcombe" userId="S::joseph@purplebeard.co.uk::a2840d26-4401-46ce-837a-825901afe1b0" providerId="AD" clId="Web-{D578083A-8A32-FAC8-210C-8A1EAB471314}" dt="2022-01-04T18:27:22.132" v="5"/>
        <pc:sldMkLst>
          <pc:docMk/>
          <pc:sldMk cId="2950127719" sldId="299"/>
        </pc:sldMkLst>
      </pc:sldChg>
      <pc:sldChg chg="modNotes">
        <pc:chgData name="Joseph  Witcombe" userId="S::joseph@purplebeard.co.uk::a2840d26-4401-46ce-837a-825901afe1b0" providerId="AD" clId="Web-{D578083A-8A32-FAC8-210C-8A1EAB471314}" dt="2022-01-04T19:44:38.706" v="10"/>
        <pc:sldMkLst>
          <pc:docMk/>
          <pc:sldMk cId="4013023479" sldId="308"/>
        </pc:sldMkLst>
      </pc:sldChg>
    </pc:docChg>
  </pc:docChgLst>
  <pc:docChgLst>
    <pc:chgData name="Joseph  Witcombe" userId="S::joseph@purplebeard.co.uk::a2840d26-4401-46ce-837a-825901afe1b0" providerId="AD" clId="Web-{CAC49B1A-9A7F-8CD5-B05C-F7C4D22CB9CC}"/>
    <pc:docChg chg="addSld modSld">
      <pc:chgData name="Joseph  Witcombe" userId="S::joseph@purplebeard.co.uk::a2840d26-4401-46ce-837a-825901afe1b0" providerId="AD" clId="Web-{CAC49B1A-9A7F-8CD5-B05C-F7C4D22CB9CC}" dt="2022-03-01T17:56:30.364" v="24" actId="20577"/>
      <pc:docMkLst>
        <pc:docMk/>
      </pc:docMkLst>
      <pc:sldChg chg="modSp">
        <pc:chgData name="Joseph  Witcombe" userId="S::joseph@purplebeard.co.uk::a2840d26-4401-46ce-837a-825901afe1b0" providerId="AD" clId="Web-{CAC49B1A-9A7F-8CD5-B05C-F7C4D22CB9CC}" dt="2022-03-01T17:44:42.667" v="18" actId="20577"/>
        <pc:sldMkLst>
          <pc:docMk/>
          <pc:sldMk cId="1716133324" sldId="343"/>
        </pc:sldMkLst>
        <pc:spChg chg="mod">
          <ac:chgData name="Joseph  Witcombe" userId="S::joseph@purplebeard.co.uk::a2840d26-4401-46ce-837a-825901afe1b0" providerId="AD" clId="Web-{CAC49B1A-9A7F-8CD5-B05C-F7C4D22CB9CC}" dt="2022-03-01T17:44:42.667" v="18" actId="20577"/>
          <ac:spMkLst>
            <pc:docMk/>
            <pc:sldMk cId="1716133324" sldId="343"/>
            <ac:spMk id="2" creationId="{A0FABE5F-A336-4FD2-8E18-B8DC59209C81}"/>
          </ac:spMkLst>
        </pc:spChg>
        <pc:spChg chg="mod">
          <ac:chgData name="Joseph  Witcombe" userId="S::joseph@purplebeard.co.uk::a2840d26-4401-46ce-837a-825901afe1b0" providerId="AD" clId="Web-{CAC49B1A-9A7F-8CD5-B05C-F7C4D22CB9CC}" dt="2022-03-01T17:42:17.705" v="13" actId="20577"/>
          <ac:spMkLst>
            <pc:docMk/>
            <pc:sldMk cId="1716133324" sldId="343"/>
            <ac:spMk id="5" creationId="{481AA86E-3DC1-4DCA-BC38-33D5B631259A}"/>
          </ac:spMkLst>
        </pc:spChg>
      </pc:sldChg>
      <pc:sldChg chg="modSp add replId">
        <pc:chgData name="Joseph  Witcombe" userId="S::joseph@purplebeard.co.uk::a2840d26-4401-46ce-837a-825901afe1b0" providerId="AD" clId="Web-{CAC49B1A-9A7F-8CD5-B05C-F7C4D22CB9CC}" dt="2022-03-01T17:56:30.364" v="24" actId="20577"/>
        <pc:sldMkLst>
          <pc:docMk/>
          <pc:sldMk cId="3124770545" sldId="353"/>
        </pc:sldMkLst>
        <pc:spChg chg="mod">
          <ac:chgData name="Joseph  Witcombe" userId="S::joseph@purplebeard.co.uk::a2840d26-4401-46ce-837a-825901afe1b0" providerId="AD" clId="Web-{CAC49B1A-9A7F-8CD5-B05C-F7C4D22CB9CC}" dt="2022-03-01T17:56:30.364" v="24" actId="20577"/>
          <ac:spMkLst>
            <pc:docMk/>
            <pc:sldMk cId="3124770545" sldId="353"/>
            <ac:spMk id="2" creationId="{A0FABE5F-A336-4FD2-8E18-B8DC59209C81}"/>
          </ac:spMkLst>
        </pc:spChg>
      </pc:sldChg>
    </pc:docChg>
  </pc:docChgLst>
  <pc:docChgLst>
    <pc:chgData name="Joseph  Witcombe" userId="S::joseph@purplebeard.co.uk::a2840d26-4401-46ce-837a-825901afe1b0" providerId="AD" clId="Web-{6E02597F-514D-B1AD-242F-24FC2F7E3BB9}"/>
    <pc:docChg chg="modSld">
      <pc:chgData name="Joseph  Witcombe" userId="S::joseph@purplebeard.co.uk::a2840d26-4401-46ce-837a-825901afe1b0" providerId="AD" clId="Web-{6E02597F-514D-B1AD-242F-24FC2F7E3BB9}" dt="2022-03-17T17:21:49.104" v="8" actId="20577"/>
      <pc:docMkLst>
        <pc:docMk/>
      </pc:docMkLst>
      <pc:sldChg chg="modSp">
        <pc:chgData name="Joseph  Witcombe" userId="S::joseph@purplebeard.co.uk::a2840d26-4401-46ce-837a-825901afe1b0" providerId="AD" clId="Web-{6E02597F-514D-B1AD-242F-24FC2F7E3BB9}" dt="2022-03-17T17:21:49.057" v="7" actId="20577"/>
        <pc:sldMkLst>
          <pc:docMk/>
          <pc:sldMk cId="3451093341" sldId="320"/>
        </pc:sldMkLst>
        <pc:spChg chg="mod">
          <ac:chgData name="Joseph  Witcombe" userId="S::joseph@purplebeard.co.uk::a2840d26-4401-46ce-837a-825901afe1b0" providerId="AD" clId="Web-{6E02597F-514D-B1AD-242F-24FC2F7E3BB9}" dt="2022-03-17T17:21:49.057" v="7" actId="20577"/>
          <ac:spMkLst>
            <pc:docMk/>
            <pc:sldMk cId="3451093341" sldId="320"/>
            <ac:spMk id="5" creationId="{481AA86E-3DC1-4DCA-BC38-33D5B631259A}"/>
          </ac:spMkLst>
        </pc:spChg>
      </pc:sldChg>
      <pc:sldChg chg="modSp">
        <pc:chgData name="Joseph  Witcombe" userId="S::joseph@purplebeard.co.uk::a2840d26-4401-46ce-837a-825901afe1b0" providerId="AD" clId="Web-{6E02597F-514D-B1AD-242F-24FC2F7E3BB9}" dt="2022-03-17T17:21:17.635" v="1" actId="20577"/>
        <pc:sldMkLst>
          <pc:docMk/>
          <pc:sldMk cId="3048117351" sldId="354"/>
        </pc:sldMkLst>
        <pc:spChg chg="mod">
          <ac:chgData name="Joseph  Witcombe" userId="S::joseph@purplebeard.co.uk::a2840d26-4401-46ce-837a-825901afe1b0" providerId="AD" clId="Web-{6E02597F-514D-B1AD-242F-24FC2F7E3BB9}" dt="2022-03-17T17:21:17.635" v="1" actId="20577"/>
          <ac:spMkLst>
            <pc:docMk/>
            <pc:sldMk cId="3048117351" sldId="354"/>
            <ac:spMk id="3" creationId="{DFFA28C3-300F-465A-B033-CF910AE2C92F}"/>
          </ac:spMkLst>
        </pc:spChg>
      </pc:sldChg>
      <pc:sldChg chg="modSp">
        <pc:chgData name="Joseph  Witcombe" userId="S::joseph@purplebeard.co.uk::a2840d26-4401-46ce-837a-825901afe1b0" providerId="AD" clId="Web-{6E02597F-514D-B1AD-242F-24FC2F7E3BB9}" dt="2022-03-17T17:21:27.901" v="3" actId="20577"/>
        <pc:sldMkLst>
          <pc:docMk/>
          <pc:sldMk cId="1801737776" sldId="364"/>
        </pc:sldMkLst>
        <pc:spChg chg="mod">
          <ac:chgData name="Joseph  Witcombe" userId="S::joseph@purplebeard.co.uk::a2840d26-4401-46ce-837a-825901afe1b0" providerId="AD" clId="Web-{6E02597F-514D-B1AD-242F-24FC2F7E3BB9}" dt="2022-03-17T17:21:27.901" v="3" actId="20577"/>
          <ac:spMkLst>
            <pc:docMk/>
            <pc:sldMk cId="1801737776" sldId="364"/>
            <ac:spMk id="3" creationId="{DFFA28C3-300F-465A-B033-CF910AE2C92F}"/>
          </ac:spMkLst>
        </pc:spChg>
      </pc:sldChg>
      <pc:sldChg chg="modSp">
        <pc:chgData name="Joseph  Witcombe" userId="S::joseph@purplebeard.co.uk::a2840d26-4401-46ce-837a-825901afe1b0" providerId="AD" clId="Web-{6E02597F-514D-B1AD-242F-24FC2F7E3BB9}" dt="2022-03-17T17:21:30.588" v="4" actId="20577"/>
        <pc:sldMkLst>
          <pc:docMk/>
          <pc:sldMk cId="1446443189" sldId="365"/>
        </pc:sldMkLst>
        <pc:spChg chg="mod">
          <ac:chgData name="Joseph  Witcombe" userId="S::joseph@purplebeard.co.uk::a2840d26-4401-46ce-837a-825901afe1b0" providerId="AD" clId="Web-{6E02597F-514D-B1AD-242F-24FC2F7E3BB9}" dt="2022-03-17T17:21:30.588" v="4" actId="20577"/>
          <ac:spMkLst>
            <pc:docMk/>
            <pc:sldMk cId="1446443189" sldId="365"/>
            <ac:spMk id="3" creationId="{DFFA28C3-300F-465A-B033-CF910AE2C92F}"/>
          </ac:spMkLst>
        </pc:spChg>
      </pc:sldChg>
      <pc:sldChg chg="modSp">
        <pc:chgData name="Joseph  Witcombe" userId="S::joseph@purplebeard.co.uk::a2840d26-4401-46ce-837a-825901afe1b0" providerId="AD" clId="Web-{6E02597F-514D-B1AD-242F-24FC2F7E3BB9}" dt="2022-03-17T17:21:41.698" v="6" actId="20577"/>
        <pc:sldMkLst>
          <pc:docMk/>
          <pc:sldMk cId="888007456" sldId="366"/>
        </pc:sldMkLst>
        <pc:spChg chg="mod">
          <ac:chgData name="Joseph  Witcombe" userId="S::joseph@purplebeard.co.uk::a2840d26-4401-46ce-837a-825901afe1b0" providerId="AD" clId="Web-{6E02597F-514D-B1AD-242F-24FC2F7E3BB9}" dt="2022-03-17T17:21:41.698" v="6" actId="20577"/>
          <ac:spMkLst>
            <pc:docMk/>
            <pc:sldMk cId="888007456" sldId="366"/>
            <ac:spMk id="3" creationId="{DFFA28C3-300F-465A-B033-CF910AE2C92F}"/>
          </ac:spMkLst>
        </pc:spChg>
      </pc:sldChg>
      <pc:sldChg chg="modSp">
        <pc:chgData name="Joseph  Witcombe" userId="S::joseph@purplebeard.co.uk::a2840d26-4401-46ce-837a-825901afe1b0" providerId="AD" clId="Web-{6E02597F-514D-B1AD-242F-24FC2F7E3BB9}" dt="2022-03-17T17:21:49.104" v="8" actId="20577"/>
        <pc:sldMkLst>
          <pc:docMk/>
          <pc:sldMk cId="4036347949" sldId="373"/>
        </pc:sldMkLst>
        <pc:spChg chg="mod">
          <ac:chgData name="Joseph  Witcombe" userId="S::joseph@purplebeard.co.uk::a2840d26-4401-46ce-837a-825901afe1b0" providerId="AD" clId="Web-{6E02597F-514D-B1AD-242F-24FC2F7E3BB9}" dt="2022-03-17T17:21:49.104" v="8" actId="20577"/>
          <ac:spMkLst>
            <pc:docMk/>
            <pc:sldMk cId="4036347949" sldId="373"/>
            <ac:spMk id="5" creationId="{481AA86E-3DC1-4DCA-BC38-33D5B631259A}"/>
          </ac:spMkLst>
        </pc:spChg>
      </pc:sldChg>
    </pc:docChg>
  </pc:docChgLst>
  <pc:docChgLst>
    <pc:chgData name="Joseph  Witcombe" userId="S::joseph@purplebeard.co.uk::a2840d26-4401-46ce-837a-825901afe1b0" providerId="AD" clId="Web-{5821CCCE-E3E5-0210-77DC-CF8EC8B00AC8}"/>
    <pc:docChg chg="addSld delSld modSld sldOrd">
      <pc:chgData name="Joseph  Witcombe" userId="S::joseph@purplebeard.co.uk::a2840d26-4401-46ce-837a-825901afe1b0" providerId="AD" clId="Web-{5821CCCE-E3E5-0210-77DC-CF8EC8B00AC8}" dt="2022-01-06T23:45:41.420" v="4"/>
      <pc:docMkLst>
        <pc:docMk/>
      </pc:docMkLst>
      <pc:sldChg chg="modSp">
        <pc:chgData name="Joseph  Witcombe" userId="S::joseph@purplebeard.co.uk::a2840d26-4401-46ce-837a-825901afe1b0" providerId="AD" clId="Web-{5821CCCE-E3E5-0210-77DC-CF8EC8B00AC8}" dt="2022-01-06T23:04:40.100" v="0" actId="20577"/>
        <pc:sldMkLst>
          <pc:docMk/>
          <pc:sldMk cId="2950127719" sldId="299"/>
        </pc:sldMkLst>
        <pc:spChg chg="mod">
          <ac:chgData name="Joseph  Witcombe" userId="S::joseph@purplebeard.co.uk::a2840d26-4401-46ce-837a-825901afe1b0" providerId="AD" clId="Web-{5821CCCE-E3E5-0210-77DC-CF8EC8B00AC8}" dt="2022-01-06T23:04:40.100" v="0" actId="20577"/>
          <ac:spMkLst>
            <pc:docMk/>
            <pc:sldMk cId="2950127719" sldId="299"/>
            <ac:spMk id="2" creationId="{E3E9F866-B9A3-469E-AE33-EB840B39AC9A}"/>
          </ac:spMkLst>
        </pc:spChg>
      </pc:sldChg>
      <pc:sldChg chg="modSp del">
        <pc:chgData name="Joseph  Witcombe" userId="S::joseph@purplebeard.co.uk::a2840d26-4401-46ce-837a-825901afe1b0" providerId="AD" clId="Web-{5821CCCE-E3E5-0210-77DC-CF8EC8B00AC8}" dt="2022-01-06T23:45:41.420" v="4"/>
        <pc:sldMkLst>
          <pc:docMk/>
          <pc:sldMk cId="3306423913" sldId="311"/>
        </pc:sldMkLst>
        <pc:spChg chg="mod">
          <ac:chgData name="Joseph  Witcombe" userId="S::joseph@purplebeard.co.uk::a2840d26-4401-46ce-837a-825901afe1b0" providerId="AD" clId="Web-{5821CCCE-E3E5-0210-77DC-CF8EC8B00AC8}" dt="2022-01-06T23:04:44.490" v="1" actId="20577"/>
          <ac:spMkLst>
            <pc:docMk/>
            <pc:sldMk cId="3306423913" sldId="311"/>
            <ac:spMk id="2" creationId="{E3E9F866-B9A3-469E-AE33-EB840B39AC9A}"/>
          </ac:spMkLst>
        </pc:spChg>
      </pc:sldChg>
      <pc:sldChg chg="add ord">
        <pc:chgData name="Joseph  Witcombe" userId="S::joseph@purplebeard.co.uk::a2840d26-4401-46ce-837a-825901afe1b0" providerId="AD" clId="Web-{5821CCCE-E3E5-0210-77DC-CF8EC8B00AC8}" dt="2022-01-06T23:45:33.654" v="3"/>
        <pc:sldMkLst>
          <pc:docMk/>
          <pc:sldMk cId="3810088880" sldId="312"/>
        </pc:sldMkLst>
      </pc:sldChg>
    </pc:docChg>
  </pc:docChgLst>
  <pc:docChgLst>
    <pc:chgData name="Joseph  Witcombe" userId="S::joseph@purplebeard.co.uk::a2840d26-4401-46ce-837a-825901afe1b0" providerId="AD" clId="Web-{FC376334-9384-996A-AC76-80DCE9555D94}"/>
    <pc:docChg chg="addSld modSld">
      <pc:chgData name="Joseph  Witcombe" userId="S::joseph@purplebeard.co.uk::a2840d26-4401-46ce-837a-825901afe1b0" providerId="AD" clId="Web-{FC376334-9384-996A-AC76-80DCE9555D94}" dt="2022-03-24T02:33:02.028" v="125" actId="20577"/>
      <pc:docMkLst>
        <pc:docMk/>
      </pc:docMkLst>
      <pc:sldChg chg="modSp modNotes">
        <pc:chgData name="Joseph  Witcombe" userId="S::joseph@purplebeard.co.uk::a2840d26-4401-46ce-837a-825901afe1b0" providerId="AD" clId="Web-{FC376334-9384-996A-AC76-80DCE9555D94}" dt="2022-03-24T02:32:09.822" v="111" actId="20577"/>
        <pc:sldMkLst>
          <pc:docMk/>
          <pc:sldMk cId="3674574106" sldId="382"/>
        </pc:sldMkLst>
        <pc:spChg chg="mod">
          <ac:chgData name="Joseph  Witcombe" userId="S::joseph@purplebeard.co.uk::a2840d26-4401-46ce-837a-825901afe1b0" providerId="AD" clId="Web-{FC376334-9384-996A-AC76-80DCE9555D94}" dt="2022-03-24T02:32:09.822" v="111" actId="20577"/>
          <ac:spMkLst>
            <pc:docMk/>
            <pc:sldMk cId="3674574106" sldId="382"/>
            <ac:spMk id="4" creationId="{18B954A0-0951-4516-96F5-4944F2CAFB8C}"/>
          </ac:spMkLst>
        </pc:spChg>
      </pc:sldChg>
      <pc:sldChg chg="modSp add replId">
        <pc:chgData name="Joseph  Witcombe" userId="S::joseph@purplebeard.co.uk::a2840d26-4401-46ce-837a-825901afe1b0" providerId="AD" clId="Web-{FC376334-9384-996A-AC76-80DCE9555D94}" dt="2022-03-24T02:33:02.028" v="125" actId="20577"/>
        <pc:sldMkLst>
          <pc:docMk/>
          <pc:sldMk cId="4238045492" sldId="388"/>
        </pc:sldMkLst>
        <pc:spChg chg="mod">
          <ac:chgData name="Joseph  Witcombe" userId="S::joseph@purplebeard.co.uk::a2840d26-4401-46ce-837a-825901afe1b0" providerId="AD" clId="Web-{FC376334-9384-996A-AC76-80DCE9555D94}" dt="2022-03-24T02:33:02.028" v="125" actId="20577"/>
          <ac:spMkLst>
            <pc:docMk/>
            <pc:sldMk cId="4238045492" sldId="388"/>
            <ac:spMk id="4" creationId="{18B954A0-0951-4516-96F5-4944F2CAFB8C}"/>
          </ac:spMkLst>
        </pc:spChg>
      </pc:sldChg>
    </pc:docChg>
  </pc:docChgLst>
  <pc:docChgLst>
    <pc:chgData name="Joseph  Witcombe" userId="S::joseph@purplebeard.co.uk::a2840d26-4401-46ce-837a-825901afe1b0" providerId="AD" clId="Web-{E6A8FCA9-26FE-26ED-9E7C-38A3EFCBD0C9}"/>
    <pc:docChg chg="modSld">
      <pc:chgData name="Joseph  Witcombe" userId="S::joseph@purplebeard.co.uk::a2840d26-4401-46ce-837a-825901afe1b0" providerId="AD" clId="Web-{E6A8FCA9-26FE-26ED-9E7C-38A3EFCBD0C9}" dt="2022-04-08T04:55:08.324" v="103" actId="1076"/>
      <pc:docMkLst>
        <pc:docMk/>
      </pc:docMkLst>
      <pc:sldChg chg="modSp">
        <pc:chgData name="Joseph  Witcombe" userId="S::joseph@purplebeard.co.uk::a2840d26-4401-46ce-837a-825901afe1b0" providerId="AD" clId="Web-{E6A8FCA9-26FE-26ED-9E7C-38A3EFCBD0C9}" dt="2022-04-07T23:39:08.509" v="2" actId="20577"/>
        <pc:sldMkLst>
          <pc:docMk/>
          <pc:sldMk cId="3369513202" sldId="307"/>
        </pc:sldMkLst>
        <pc:spChg chg="mod">
          <ac:chgData name="Joseph  Witcombe" userId="S::joseph@purplebeard.co.uk::a2840d26-4401-46ce-837a-825901afe1b0" providerId="AD" clId="Web-{E6A8FCA9-26FE-26ED-9E7C-38A3EFCBD0C9}" dt="2022-04-07T23:39:08.509" v="2" actId="20577"/>
          <ac:spMkLst>
            <pc:docMk/>
            <pc:sldMk cId="3369513202" sldId="307"/>
            <ac:spMk id="6" creationId="{EE1C1393-6558-4322-A1C5-F582FED6201F}"/>
          </ac:spMkLst>
        </pc:spChg>
      </pc:sldChg>
      <pc:sldChg chg="modSp">
        <pc:chgData name="Joseph  Witcombe" userId="S::joseph@purplebeard.co.uk::a2840d26-4401-46ce-837a-825901afe1b0" providerId="AD" clId="Web-{E6A8FCA9-26FE-26ED-9E7C-38A3EFCBD0C9}" dt="2022-04-08T02:29:15.483" v="81" actId="20577"/>
        <pc:sldMkLst>
          <pc:docMk/>
          <pc:sldMk cId="2668305927" sldId="362"/>
        </pc:sldMkLst>
        <pc:spChg chg="mod">
          <ac:chgData name="Joseph  Witcombe" userId="S::joseph@purplebeard.co.uk::a2840d26-4401-46ce-837a-825901afe1b0" providerId="AD" clId="Web-{E6A8FCA9-26FE-26ED-9E7C-38A3EFCBD0C9}" dt="2022-04-08T00:15:38.022" v="63"/>
          <ac:spMkLst>
            <pc:docMk/>
            <pc:sldMk cId="2668305927" sldId="362"/>
            <ac:spMk id="2" creationId="{7A3C9249-0133-4FAB-BA70-9686798B459F}"/>
          </ac:spMkLst>
        </pc:spChg>
        <pc:spChg chg="mod">
          <ac:chgData name="Joseph  Witcombe" userId="S::joseph@purplebeard.co.uk::a2840d26-4401-46ce-837a-825901afe1b0" providerId="AD" clId="Web-{E6A8FCA9-26FE-26ED-9E7C-38A3EFCBD0C9}" dt="2022-04-08T02:29:15.483" v="81" actId="20577"/>
          <ac:spMkLst>
            <pc:docMk/>
            <pc:sldMk cId="2668305927" sldId="362"/>
            <ac:spMk id="4" creationId="{B27088D0-845E-4D9B-AE67-2D75F839248D}"/>
          </ac:spMkLst>
        </pc:spChg>
        <pc:spChg chg="mod">
          <ac:chgData name="Joseph  Witcombe" userId="S::joseph@purplebeard.co.uk::a2840d26-4401-46ce-837a-825901afe1b0" providerId="AD" clId="Web-{E6A8FCA9-26FE-26ED-9E7C-38A3EFCBD0C9}" dt="2022-04-08T00:14:51.051" v="59" actId="1076"/>
          <ac:spMkLst>
            <pc:docMk/>
            <pc:sldMk cId="2668305927" sldId="362"/>
            <ac:spMk id="6" creationId="{EE1C1393-6558-4322-A1C5-F582FED6201F}"/>
          </ac:spMkLst>
        </pc:spChg>
      </pc:sldChg>
      <pc:sldChg chg="modSp">
        <pc:chgData name="Joseph  Witcombe" userId="S::joseph@purplebeard.co.uk::a2840d26-4401-46ce-837a-825901afe1b0" providerId="AD" clId="Web-{E6A8FCA9-26FE-26ED-9E7C-38A3EFCBD0C9}" dt="2022-04-08T00:14:15.502" v="55" actId="20577"/>
        <pc:sldMkLst>
          <pc:docMk/>
          <pc:sldMk cId="2849308978" sldId="399"/>
        </pc:sldMkLst>
        <pc:spChg chg="mod">
          <ac:chgData name="Joseph  Witcombe" userId="S::joseph@purplebeard.co.uk::a2840d26-4401-46ce-837a-825901afe1b0" providerId="AD" clId="Web-{E6A8FCA9-26FE-26ED-9E7C-38A3EFCBD0C9}" dt="2022-04-08T00:14:15.502" v="55" actId="20577"/>
          <ac:spMkLst>
            <pc:docMk/>
            <pc:sldMk cId="2849308978" sldId="399"/>
            <ac:spMk id="6" creationId="{EE1C1393-6558-4322-A1C5-F582FED6201F}"/>
          </ac:spMkLst>
        </pc:spChg>
      </pc:sldChg>
      <pc:sldChg chg="modSp">
        <pc:chgData name="Joseph  Witcombe" userId="S::joseph@purplebeard.co.uk::a2840d26-4401-46ce-837a-825901afe1b0" providerId="AD" clId="Web-{E6A8FCA9-26FE-26ED-9E7C-38A3EFCBD0C9}" dt="2022-04-08T04:54:14.339" v="93" actId="20577"/>
        <pc:sldMkLst>
          <pc:docMk/>
          <pc:sldMk cId="3486666242" sldId="406"/>
        </pc:sldMkLst>
        <pc:spChg chg="mod">
          <ac:chgData name="Joseph  Witcombe" userId="S::joseph@purplebeard.co.uk::a2840d26-4401-46ce-837a-825901afe1b0" providerId="AD" clId="Web-{E6A8FCA9-26FE-26ED-9E7C-38A3EFCBD0C9}" dt="2022-04-08T04:54:14.339" v="93" actId="20577"/>
          <ac:spMkLst>
            <pc:docMk/>
            <pc:sldMk cId="3486666242" sldId="406"/>
            <ac:spMk id="6" creationId="{EE1C1393-6558-4322-A1C5-F582FED6201F}"/>
          </ac:spMkLst>
        </pc:spChg>
      </pc:sldChg>
      <pc:sldChg chg="modSp">
        <pc:chgData name="Joseph  Witcombe" userId="S::joseph@purplebeard.co.uk::a2840d26-4401-46ce-837a-825901afe1b0" providerId="AD" clId="Web-{E6A8FCA9-26FE-26ED-9E7C-38A3EFCBD0C9}" dt="2022-04-08T04:53:52.151" v="90" actId="20577"/>
        <pc:sldMkLst>
          <pc:docMk/>
          <pc:sldMk cId="3896133293" sldId="407"/>
        </pc:sldMkLst>
        <pc:spChg chg="mod">
          <ac:chgData name="Joseph  Witcombe" userId="S::joseph@purplebeard.co.uk::a2840d26-4401-46ce-837a-825901afe1b0" providerId="AD" clId="Web-{E6A8FCA9-26FE-26ED-9E7C-38A3EFCBD0C9}" dt="2022-04-08T04:53:52.151" v="90" actId="20577"/>
          <ac:spMkLst>
            <pc:docMk/>
            <pc:sldMk cId="3896133293" sldId="407"/>
            <ac:spMk id="6" creationId="{EE1C1393-6558-4322-A1C5-F582FED6201F}"/>
          </ac:spMkLst>
        </pc:spChg>
      </pc:sldChg>
      <pc:sldChg chg="modSp">
        <pc:chgData name="Joseph  Witcombe" userId="S::joseph@purplebeard.co.uk::a2840d26-4401-46ce-837a-825901afe1b0" providerId="AD" clId="Web-{E6A8FCA9-26FE-26ED-9E7C-38A3EFCBD0C9}" dt="2022-04-08T04:55:00.308" v="102" actId="1076"/>
        <pc:sldMkLst>
          <pc:docMk/>
          <pc:sldMk cId="3331735288" sldId="408"/>
        </pc:sldMkLst>
        <pc:spChg chg="mod">
          <ac:chgData name="Joseph  Witcombe" userId="S::joseph@purplebeard.co.uk::a2840d26-4401-46ce-837a-825901afe1b0" providerId="AD" clId="Web-{E6A8FCA9-26FE-26ED-9E7C-38A3EFCBD0C9}" dt="2022-04-08T04:55:00.308" v="102" actId="1076"/>
          <ac:spMkLst>
            <pc:docMk/>
            <pc:sldMk cId="3331735288" sldId="408"/>
            <ac:spMk id="6" creationId="{EE1C1393-6558-4322-A1C5-F582FED6201F}"/>
          </ac:spMkLst>
        </pc:spChg>
        <pc:picChg chg="mod">
          <ac:chgData name="Joseph  Witcombe" userId="S::joseph@purplebeard.co.uk::a2840d26-4401-46ce-837a-825901afe1b0" providerId="AD" clId="Web-{E6A8FCA9-26FE-26ED-9E7C-38A3EFCBD0C9}" dt="2022-04-08T04:54:56.137" v="101" actId="1076"/>
          <ac:picMkLst>
            <pc:docMk/>
            <pc:sldMk cId="3331735288" sldId="408"/>
            <ac:picMk id="2" creationId="{BEEEFB70-7D2D-9EEC-207D-B1BF26AEF2F6}"/>
          </ac:picMkLst>
        </pc:picChg>
      </pc:sldChg>
      <pc:sldChg chg="modSp">
        <pc:chgData name="Joseph  Witcombe" userId="S::joseph@purplebeard.co.uk::a2840d26-4401-46ce-837a-825901afe1b0" providerId="AD" clId="Web-{E6A8FCA9-26FE-26ED-9E7C-38A3EFCBD0C9}" dt="2022-04-08T04:54:42.292" v="98" actId="20577"/>
        <pc:sldMkLst>
          <pc:docMk/>
          <pc:sldMk cId="2548584286" sldId="410"/>
        </pc:sldMkLst>
        <pc:spChg chg="mod">
          <ac:chgData name="Joseph  Witcombe" userId="S::joseph@purplebeard.co.uk::a2840d26-4401-46ce-837a-825901afe1b0" providerId="AD" clId="Web-{E6A8FCA9-26FE-26ED-9E7C-38A3EFCBD0C9}" dt="2022-04-08T04:54:42.292" v="98" actId="20577"/>
          <ac:spMkLst>
            <pc:docMk/>
            <pc:sldMk cId="2548584286" sldId="410"/>
            <ac:spMk id="6" creationId="{EE1C1393-6558-4322-A1C5-F582FED6201F}"/>
          </ac:spMkLst>
        </pc:spChg>
      </pc:sldChg>
      <pc:sldChg chg="modSp">
        <pc:chgData name="Joseph  Witcombe" userId="S::joseph@purplebeard.co.uk::a2840d26-4401-46ce-837a-825901afe1b0" providerId="AD" clId="Web-{E6A8FCA9-26FE-26ED-9E7C-38A3EFCBD0C9}" dt="2022-04-08T03:06:17.549" v="88" actId="20577"/>
        <pc:sldMkLst>
          <pc:docMk/>
          <pc:sldMk cId="2153721220" sldId="412"/>
        </pc:sldMkLst>
        <pc:spChg chg="mod">
          <ac:chgData name="Joseph  Witcombe" userId="S::joseph@purplebeard.co.uk::a2840d26-4401-46ce-837a-825901afe1b0" providerId="AD" clId="Web-{E6A8FCA9-26FE-26ED-9E7C-38A3EFCBD0C9}" dt="2022-04-08T03:06:17.549" v="88" actId="20577"/>
          <ac:spMkLst>
            <pc:docMk/>
            <pc:sldMk cId="2153721220" sldId="412"/>
            <ac:spMk id="6" creationId="{EE1C1393-6558-4322-A1C5-F582FED6201F}"/>
          </ac:spMkLst>
        </pc:spChg>
      </pc:sldChg>
      <pc:sldChg chg="modSp">
        <pc:chgData name="Joseph  Witcombe" userId="S::joseph@purplebeard.co.uk::a2840d26-4401-46ce-837a-825901afe1b0" providerId="AD" clId="Web-{E6A8FCA9-26FE-26ED-9E7C-38A3EFCBD0C9}" dt="2022-04-08T04:54:49.668" v="100" actId="1076"/>
        <pc:sldMkLst>
          <pc:docMk/>
          <pc:sldMk cId="3621410496" sldId="413"/>
        </pc:sldMkLst>
        <pc:spChg chg="mod">
          <ac:chgData name="Joseph  Witcombe" userId="S::joseph@purplebeard.co.uk::a2840d26-4401-46ce-837a-825901afe1b0" providerId="AD" clId="Web-{E6A8FCA9-26FE-26ED-9E7C-38A3EFCBD0C9}" dt="2022-04-08T04:54:49.668" v="100" actId="1076"/>
          <ac:spMkLst>
            <pc:docMk/>
            <pc:sldMk cId="3621410496" sldId="413"/>
            <ac:spMk id="6" creationId="{EE1C1393-6558-4322-A1C5-F582FED6201F}"/>
          </ac:spMkLst>
        </pc:spChg>
        <pc:picChg chg="mod">
          <ac:chgData name="Joseph  Witcombe" userId="S::joseph@purplebeard.co.uk::a2840d26-4401-46ce-837a-825901afe1b0" providerId="AD" clId="Web-{E6A8FCA9-26FE-26ED-9E7C-38A3EFCBD0C9}" dt="2022-04-08T04:54:45.168" v="99" actId="1076"/>
          <ac:picMkLst>
            <pc:docMk/>
            <pc:sldMk cId="3621410496" sldId="413"/>
            <ac:picMk id="2" creationId="{C41B9ED0-6FAE-5F8F-C834-84876E73464F}"/>
          </ac:picMkLst>
        </pc:picChg>
      </pc:sldChg>
      <pc:sldChg chg="modSp">
        <pc:chgData name="Joseph  Witcombe" userId="S::joseph@purplebeard.co.uk::a2840d26-4401-46ce-837a-825901afe1b0" providerId="AD" clId="Web-{E6A8FCA9-26FE-26ED-9E7C-38A3EFCBD0C9}" dt="2022-04-08T04:55:08.324" v="103" actId="1076"/>
        <pc:sldMkLst>
          <pc:docMk/>
          <pc:sldMk cId="664980867" sldId="416"/>
        </pc:sldMkLst>
        <pc:spChg chg="mod">
          <ac:chgData name="Joseph  Witcombe" userId="S::joseph@purplebeard.co.uk::a2840d26-4401-46ce-837a-825901afe1b0" providerId="AD" clId="Web-{E6A8FCA9-26FE-26ED-9E7C-38A3EFCBD0C9}" dt="2022-04-08T04:55:08.324" v="103" actId="1076"/>
          <ac:spMkLst>
            <pc:docMk/>
            <pc:sldMk cId="664980867" sldId="416"/>
            <ac:spMk id="2" creationId="{774069BC-494B-E4CA-5BE8-E371D6B0FEDA}"/>
          </ac:spMkLst>
        </pc:spChg>
      </pc:sldChg>
    </pc:docChg>
  </pc:docChgLst>
  <pc:docChgLst>
    <pc:chgData name="Joseph  Witcombe" userId="S::joseph@purplebeard.co.uk::a2840d26-4401-46ce-837a-825901afe1b0" providerId="AD" clId="Web-{A7E9C1D0-CBBF-7AD5-914D-DC18EB48FB53}"/>
    <pc:docChg chg="addSld delSld modSld">
      <pc:chgData name="Joseph  Witcombe" userId="S::joseph@purplebeard.co.uk::a2840d26-4401-46ce-837a-825901afe1b0" providerId="AD" clId="Web-{A7E9C1D0-CBBF-7AD5-914D-DC18EB48FB53}" dt="2022-04-21T04:28:31.803" v="41"/>
      <pc:docMkLst>
        <pc:docMk/>
      </pc:docMkLst>
      <pc:sldChg chg="modSp">
        <pc:chgData name="Joseph  Witcombe" userId="S::joseph@purplebeard.co.uk::a2840d26-4401-46ce-837a-825901afe1b0" providerId="AD" clId="Web-{A7E9C1D0-CBBF-7AD5-914D-DC18EB48FB53}" dt="2022-04-21T04:24:15.832" v="1" actId="20577"/>
        <pc:sldMkLst>
          <pc:docMk/>
          <pc:sldMk cId="888007456" sldId="366"/>
        </pc:sldMkLst>
        <pc:spChg chg="mod">
          <ac:chgData name="Joseph  Witcombe" userId="S::joseph@purplebeard.co.uk::a2840d26-4401-46ce-837a-825901afe1b0" providerId="AD" clId="Web-{A7E9C1D0-CBBF-7AD5-914D-DC18EB48FB53}" dt="2022-04-21T04:24:15.832" v="1" actId="20577"/>
          <ac:spMkLst>
            <pc:docMk/>
            <pc:sldMk cId="888007456" sldId="366"/>
            <ac:spMk id="3" creationId="{DFFA28C3-300F-465A-B033-CF910AE2C92F}"/>
          </ac:spMkLst>
        </pc:spChg>
      </pc:sldChg>
      <pc:sldChg chg="modSp">
        <pc:chgData name="Joseph  Witcombe" userId="S::joseph@purplebeard.co.uk::a2840d26-4401-46ce-837a-825901afe1b0" providerId="AD" clId="Web-{A7E9C1D0-CBBF-7AD5-914D-DC18EB48FB53}" dt="2022-04-21T04:24:18.317" v="3" actId="20577"/>
        <pc:sldMkLst>
          <pc:docMk/>
          <pc:sldMk cId="3674574106" sldId="382"/>
        </pc:sldMkLst>
        <pc:spChg chg="mod">
          <ac:chgData name="Joseph  Witcombe" userId="S::joseph@purplebeard.co.uk::a2840d26-4401-46ce-837a-825901afe1b0" providerId="AD" clId="Web-{A7E9C1D0-CBBF-7AD5-914D-DC18EB48FB53}" dt="2022-04-21T04:24:18.317" v="3" actId="20577"/>
          <ac:spMkLst>
            <pc:docMk/>
            <pc:sldMk cId="3674574106" sldId="382"/>
            <ac:spMk id="3" creationId="{DFFA28C3-300F-465A-B033-CF910AE2C92F}"/>
          </ac:spMkLst>
        </pc:spChg>
      </pc:sldChg>
      <pc:sldChg chg="modSp">
        <pc:chgData name="Joseph  Witcombe" userId="S::joseph@purplebeard.co.uk::a2840d26-4401-46ce-837a-825901afe1b0" providerId="AD" clId="Web-{A7E9C1D0-CBBF-7AD5-914D-DC18EB48FB53}" dt="2022-04-21T04:24:39.036" v="10" actId="20577"/>
        <pc:sldMkLst>
          <pc:docMk/>
          <pc:sldMk cId="4211880247" sldId="383"/>
        </pc:sldMkLst>
        <pc:spChg chg="mod">
          <ac:chgData name="Joseph  Witcombe" userId="S::joseph@purplebeard.co.uk::a2840d26-4401-46ce-837a-825901afe1b0" providerId="AD" clId="Web-{A7E9C1D0-CBBF-7AD5-914D-DC18EB48FB53}" dt="2022-04-21T04:24:39.036" v="10" actId="20577"/>
          <ac:spMkLst>
            <pc:docMk/>
            <pc:sldMk cId="4211880247" sldId="383"/>
            <ac:spMk id="3" creationId="{DFFA28C3-300F-465A-B033-CF910AE2C92F}"/>
          </ac:spMkLst>
        </pc:spChg>
      </pc:sldChg>
      <pc:sldChg chg="modSp">
        <pc:chgData name="Joseph  Witcombe" userId="S::joseph@purplebeard.co.uk::a2840d26-4401-46ce-837a-825901afe1b0" providerId="AD" clId="Web-{A7E9C1D0-CBBF-7AD5-914D-DC18EB48FB53}" dt="2022-04-21T04:24:52.537" v="16" actId="20577"/>
        <pc:sldMkLst>
          <pc:docMk/>
          <pc:sldMk cId="1446447830" sldId="385"/>
        </pc:sldMkLst>
        <pc:spChg chg="mod">
          <ac:chgData name="Joseph  Witcombe" userId="S::joseph@purplebeard.co.uk::a2840d26-4401-46ce-837a-825901afe1b0" providerId="AD" clId="Web-{A7E9C1D0-CBBF-7AD5-914D-DC18EB48FB53}" dt="2022-04-21T04:24:52.537" v="16" actId="20577"/>
          <ac:spMkLst>
            <pc:docMk/>
            <pc:sldMk cId="1446447830" sldId="385"/>
            <ac:spMk id="3" creationId="{DFFA28C3-300F-465A-B033-CF910AE2C92F}"/>
          </ac:spMkLst>
        </pc:spChg>
      </pc:sldChg>
      <pc:sldChg chg="modSp">
        <pc:chgData name="Joseph  Witcombe" userId="S::joseph@purplebeard.co.uk::a2840d26-4401-46ce-837a-825901afe1b0" providerId="AD" clId="Web-{A7E9C1D0-CBBF-7AD5-914D-DC18EB48FB53}" dt="2022-04-21T04:24:28.458" v="7" actId="20577"/>
        <pc:sldMkLst>
          <pc:docMk/>
          <pc:sldMk cId="4238045492" sldId="388"/>
        </pc:sldMkLst>
        <pc:spChg chg="mod">
          <ac:chgData name="Joseph  Witcombe" userId="S::joseph@purplebeard.co.uk::a2840d26-4401-46ce-837a-825901afe1b0" providerId="AD" clId="Web-{A7E9C1D0-CBBF-7AD5-914D-DC18EB48FB53}" dt="2022-04-21T04:24:28.458" v="7" actId="20577"/>
          <ac:spMkLst>
            <pc:docMk/>
            <pc:sldMk cId="4238045492" sldId="388"/>
            <ac:spMk id="3" creationId="{DFFA28C3-300F-465A-B033-CF910AE2C92F}"/>
          </ac:spMkLst>
        </pc:spChg>
      </pc:sldChg>
      <pc:sldChg chg="modSp">
        <pc:chgData name="Joseph  Witcombe" userId="S::joseph@purplebeard.co.uk::a2840d26-4401-46ce-837a-825901afe1b0" providerId="AD" clId="Web-{A7E9C1D0-CBBF-7AD5-914D-DC18EB48FB53}" dt="2022-04-21T04:24:36.708" v="9" actId="20577"/>
        <pc:sldMkLst>
          <pc:docMk/>
          <pc:sldMk cId="3240809275" sldId="389"/>
        </pc:sldMkLst>
        <pc:spChg chg="mod">
          <ac:chgData name="Joseph  Witcombe" userId="S::joseph@purplebeard.co.uk::a2840d26-4401-46ce-837a-825901afe1b0" providerId="AD" clId="Web-{A7E9C1D0-CBBF-7AD5-914D-DC18EB48FB53}" dt="2022-04-21T04:24:36.708" v="9" actId="20577"/>
          <ac:spMkLst>
            <pc:docMk/>
            <pc:sldMk cId="3240809275" sldId="389"/>
            <ac:spMk id="3" creationId="{DFFA28C3-300F-465A-B033-CF910AE2C92F}"/>
          </ac:spMkLst>
        </pc:spChg>
      </pc:sldChg>
      <pc:sldChg chg="modSp">
        <pc:chgData name="Joseph  Witcombe" userId="S::joseph@purplebeard.co.uk::a2840d26-4401-46ce-837a-825901afe1b0" providerId="AD" clId="Web-{A7E9C1D0-CBBF-7AD5-914D-DC18EB48FB53}" dt="2022-04-21T04:24:23.833" v="6" actId="20577"/>
        <pc:sldMkLst>
          <pc:docMk/>
          <pc:sldMk cId="2309180181" sldId="390"/>
        </pc:sldMkLst>
        <pc:spChg chg="mod">
          <ac:chgData name="Joseph  Witcombe" userId="S::joseph@purplebeard.co.uk::a2840d26-4401-46ce-837a-825901afe1b0" providerId="AD" clId="Web-{A7E9C1D0-CBBF-7AD5-914D-DC18EB48FB53}" dt="2022-04-21T04:24:23.833" v="6" actId="20577"/>
          <ac:spMkLst>
            <pc:docMk/>
            <pc:sldMk cId="2309180181" sldId="390"/>
            <ac:spMk id="3" creationId="{DFFA28C3-300F-465A-B033-CF910AE2C92F}"/>
          </ac:spMkLst>
        </pc:spChg>
      </pc:sldChg>
      <pc:sldChg chg="modSp">
        <pc:chgData name="Joseph  Witcombe" userId="S::joseph@purplebeard.co.uk::a2840d26-4401-46ce-837a-825901afe1b0" providerId="AD" clId="Web-{A7E9C1D0-CBBF-7AD5-914D-DC18EB48FB53}" dt="2022-04-21T04:24:46.286" v="13" actId="20577"/>
        <pc:sldMkLst>
          <pc:docMk/>
          <pc:sldMk cId="1690100951" sldId="391"/>
        </pc:sldMkLst>
        <pc:spChg chg="mod">
          <ac:chgData name="Joseph  Witcombe" userId="S::joseph@purplebeard.co.uk::a2840d26-4401-46ce-837a-825901afe1b0" providerId="AD" clId="Web-{A7E9C1D0-CBBF-7AD5-914D-DC18EB48FB53}" dt="2022-04-21T04:24:46.286" v="13" actId="20577"/>
          <ac:spMkLst>
            <pc:docMk/>
            <pc:sldMk cId="1690100951" sldId="391"/>
            <ac:spMk id="3" creationId="{DFFA28C3-300F-465A-B033-CF910AE2C92F}"/>
          </ac:spMkLst>
        </pc:spChg>
      </pc:sldChg>
      <pc:sldChg chg="modSp">
        <pc:chgData name="Joseph  Witcombe" userId="S::joseph@purplebeard.co.uk::a2840d26-4401-46ce-837a-825901afe1b0" providerId="AD" clId="Web-{A7E9C1D0-CBBF-7AD5-914D-DC18EB48FB53}" dt="2022-04-21T04:24:58.459" v="19" actId="20577"/>
        <pc:sldMkLst>
          <pc:docMk/>
          <pc:sldMk cId="199845731" sldId="401"/>
        </pc:sldMkLst>
        <pc:spChg chg="mod">
          <ac:chgData name="Joseph  Witcombe" userId="S::joseph@purplebeard.co.uk::a2840d26-4401-46ce-837a-825901afe1b0" providerId="AD" clId="Web-{A7E9C1D0-CBBF-7AD5-914D-DC18EB48FB53}" dt="2022-04-21T04:24:58.459" v="19" actId="20577"/>
          <ac:spMkLst>
            <pc:docMk/>
            <pc:sldMk cId="199845731" sldId="401"/>
            <ac:spMk id="3" creationId="{DFFA28C3-300F-465A-B033-CF910AE2C92F}"/>
          </ac:spMkLst>
        </pc:spChg>
      </pc:sldChg>
      <pc:sldChg chg="modSp">
        <pc:chgData name="Joseph  Witcombe" userId="S::joseph@purplebeard.co.uk::a2840d26-4401-46ce-837a-825901afe1b0" providerId="AD" clId="Web-{A7E9C1D0-CBBF-7AD5-914D-DC18EB48FB53}" dt="2022-04-21T04:25:06.943" v="22" actId="20577"/>
        <pc:sldMkLst>
          <pc:docMk/>
          <pc:sldMk cId="3290546443" sldId="402"/>
        </pc:sldMkLst>
        <pc:spChg chg="mod">
          <ac:chgData name="Joseph  Witcombe" userId="S::joseph@purplebeard.co.uk::a2840d26-4401-46ce-837a-825901afe1b0" providerId="AD" clId="Web-{A7E9C1D0-CBBF-7AD5-914D-DC18EB48FB53}" dt="2022-04-21T04:25:06.943" v="22" actId="20577"/>
          <ac:spMkLst>
            <pc:docMk/>
            <pc:sldMk cId="3290546443" sldId="402"/>
            <ac:spMk id="3" creationId="{DFFA28C3-300F-465A-B033-CF910AE2C92F}"/>
          </ac:spMkLst>
        </pc:spChg>
      </pc:sldChg>
      <pc:sldChg chg="modSp">
        <pc:chgData name="Joseph  Witcombe" userId="S::joseph@purplebeard.co.uk::a2840d26-4401-46ce-837a-825901afe1b0" providerId="AD" clId="Web-{A7E9C1D0-CBBF-7AD5-914D-DC18EB48FB53}" dt="2022-04-21T04:25:01.443" v="21" actId="20577"/>
        <pc:sldMkLst>
          <pc:docMk/>
          <pc:sldMk cId="126608824" sldId="404"/>
        </pc:sldMkLst>
        <pc:spChg chg="mod">
          <ac:chgData name="Joseph  Witcombe" userId="S::joseph@purplebeard.co.uk::a2840d26-4401-46ce-837a-825901afe1b0" providerId="AD" clId="Web-{A7E9C1D0-CBBF-7AD5-914D-DC18EB48FB53}" dt="2022-04-21T04:25:01.443" v="21" actId="20577"/>
          <ac:spMkLst>
            <pc:docMk/>
            <pc:sldMk cId="126608824" sldId="404"/>
            <ac:spMk id="3" creationId="{DFFA28C3-300F-465A-B033-CF910AE2C92F}"/>
          </ac:spMkLst>
        </pc:spChg>
      </pc:sldChg>
      <pc:sldChg chg="del">
        <pc:chgData name="Joseph  Witcombe" userId="S::joseph@purplebeard.co.uk::a2840d26-4401-46ce-837a-825901afe1b0" providerId="AD" clId="Web-{A7E9C1D0-CBBF-7AD5-914D-DC18EB48FB53}" dt="2022-04-21T04:26:29.394" v="31"/>
        <pc:sldMkLst>
          <pc:docMk/>
          <pc:sldMk cId="3486666242" sldId="406"/>
        </pc:sldMkLst>
      </pc:sldChg>
      <pc:sldChg chg="del">
        <pc:chgData name="Joseph  Witcombe" userId="S::joseph@purplebeard.co.uk::a2840d26-4401-46ce-837a-825901afe1b0" providerId="AD" clId="Web-{A7E9C1D0-CBBF-7AD5-914D-DC18EB48FB53}" dt="2022-04-21T04:26:29.394" v="33"/>
        <pc:sldMkLst>
          <pc:docMk/>
          <pc:sldMk cId="3896133293" sldId="407"/>
        </pc:sldMkLst>
      </pc:sldChg>
      <pc:sldChg chg="del">
        <pc:chgData name="Joseph  Witcombe" userId="S::joseph@purplebeard.co.uk::a2840d26-4401-46ce-837a-825901afe1b0" providerId="AD" clId="Web-{A7E9C1D0-CBBF-7AD5-914D-DC18EB48FB53}" dt="2022-04-21T04:26:29.394" v="30"/>
        <pc:sldMkLst>
          <pc:docMk/>
          <pc:sldMk cId="2548584286" sldId="410"/>
        </pc:sldMkLst>
      </pc:sldChg>
      <pc:sldChg chg="del">
        <pc:chgData name="Joseph  Witcombe" userId="S::joseph@purplebeard.co.uk::a2840d26-4401-46ce-837a-825901afe1b0" providerId="AD" clId="Web-{A7E9C1D0-CBBF-7AD5-914D-DC18EB48FB53}" dt="2022-04-21T04:26:29.394" v="34"/>
        <pc:sldMkLst>
          <pc:docMk/>
          <pc:sldMk cId="2153721220" sldId="412"/>
        </pc:sldMkLst>
      </pc:sldChg>
      <pc:sldChg chg="del">
        <pc:chgData name="Joseph  Witcombe" userId="S::joseph@purplebeard.co.uk::a2840d26-4401-46ce-837a-825901afe1b0" providerId="AD" clId="Web-{A7E9C1D0-CBBF-7AD5-914D-DC18EB48FB53}" dt="2022-04-21T04:26:29.394" v="29"/>
        <pc:sldMkLst>
          <pc:docMk/>
          <pc:sldMk cId="3621410496" sldId="413"/>
        </pc:sldMkLst>
      </pc:sldChg>
      <pc:sldChg chg="modSp">
        <pc:chgData name="Joseph  Witcombe" userId="S::joseph@purplebeard.co.uk::a2840d26-4401-46ce-837a-825901afe1b0" providerId="AD" clId="Web-{A7E9C1D0-CBBF-7AD5-914D-DC18EB48FB53}" dt="2022-04-21T04:25:25.468" v="26" actId="20577"/>
        <pc:sldMkLst>
          <pc:docMk/>
          <pc:sldMk cId="1549221340" sldId="414"/>
        </pc:sldMkLst>
        <pc:spChg chg="mod">
          <ac:chgData name="Joseph  Witcombe" userId="S::joseph@purplebeard.co.uk::a2840d26-4401-46ce-837a-825901afe1b0" providerId="AD" clId="Web-{A7E9C1D0-CBBF-7AD5-914D-DC18EB48FB53}" dt="2022-04-21T04:25:25.468" v="26" actId="20577"/>
          <ac:spMkLst>
            <pc:docMk/>
            <pc:sldMk cId="1549221340" sldId="414"/>
            <ac:spMk id="3" creationId="{DFFA28C3-300F-465A-B033-CF910AE2C92F}"/>
          </ac:spMkLst>
        </pc:spChg>
      </pc:sldChg>
      <pc:sldChg chg="del">
        <pc:chgData name="Joseph  Witcombe" userId="S::joseph@purplebeard.co.uk::a2840d26-4401-46ce-837a-825901afe1b0" providerId="AD" clId="Web-{A7E9C1D0-CBBF-7AD5-914D-DC18EB48FB53}" dt="2022-04-21T04:26:29.394" v="32"/>
        <pc:sldMkLst>
          <pc:docMk/>
          <pc:sldMk cId="664980867" sldId="416"/>
        </pc:sldMkLst>
      </pc:sldChg>
      <pc:sldChg chg="add">
        <pc:chgData name="Joseph  Witcombe" userId="S::joseph@purplebeard.co.uk::a2840d26-4401-46ce-837a-825901afe1b0" providerId="AD" clId="Web-{A7E9C1D0-CBBF-7AD5-914D-DC18EB48FB53}" dt="2022-04-21T04:26:08.049" v="27"/>
        <pc:sldMkLst>
          <pc:docMk/>
          <pc:sldMk cId="3270049749" sldId="422"/>
        </pc:sldMkLst>
      </pc:sldChg>
      <pc:sldChg chg="add">
        <pc:chgData name="Joseph  Witcombe" userId="S::joseph@purplebeard.co.uk::a2840d26-4401-46ce-837a-825901afe1b0" providerId="AD" clId="Web-{A7E9C1D0-CBBF-7AD5-914D-DC18EB48FB53}" dt="2022-04-21T04:26:08.096" v="28"/>
        <pc:sldMkLst>
          <pc:docMk/>
          <pc:sldMk cId="17785485" sldId="423"/>
        </pc:sldMkLst>
      </pc:sldChg>
      <pc:sldChg chg="add">
        <pc:chgData name="Joseph  Witcombe" userId="S::joseph@purplebeard.co.uk::a2840d26-4401-46ce-837a-825901afe1b0" providerId="AD" clId="Web-{A7E9C1D0-CBBF-7AD5-914D-DC18EB48FB53}" dt="2022-04-21T04:26:37.144" v="35"/>
        <pc:sldMkLst>
          <pc:docMk/>
          <pc:sldMk cId="1758676066" sldId="424"/>
        </pc:sldMkLst>
      </pc:sldChg>
      <pc:sldChg chg="add">
        <pc:chgData name="Joseph  Witcombe" userId="S::joseph@purplebeard.co.uk::a2840d26-4401-46ce-837a-825901afe1b0" providerId="AD" clId="Web-{A7E9C1D0-CBBF-7AD5-914D-DC18EB48FB53}" dt="2022-04-21T04:26:37.206" v="36"/>
        <pc:sldMkLst>
          <pc:docMk/>
          <pc:sldMk cId="3391037306" sldId="425"/>
        </pc:sldMkLst>
      </pc:sldChg>
      <pc:sldChg chg="add">
        <pc:chgData name="Joseph  Witcombe" userId="S::joseph@purplebeard.co.uk::a2840d26-4401-46ce-837a-825901afe1b0" providerId="AD" clId="Web-{A7E9C1D0-CBBF-7AD5-914D-DC18EB48FB53}" dt="2022-04-21T04:26:37.238" v="37"/>
        <pc:sldMkLst>
          <pc:docMk/>
          <pc:sldMk cId="2097316604" sldId="426"/>
        </pc:sldMkLst>
      </pc:sldChg>
      <pc:sldChg chg="add">
        <pc:chgData name="Joseph  Witcombe" userId="S::joseph@purplebeard.co.uk::a2840d26-4401-46ce-837a-825901afe1b0" providerId="AD" clId="Web-{A7E9C1D0-CBBF-7AD5-914D-DC18EB48FB53}" dt="2022-04-21T04:26:37.300" v="38"/>
        <pc:sldMkLst>
          <pc:docMk/>
          <pc:sldMk cId="229227276" sldId="427"/>
        </pc:sldMkLst>
      </pc:sldChg>
      <pc:sldChg chg="add">
        <pc:chgData name="Joseph  Witcombe" userId="S::joseph@purplebeard.co.uk::a2840d26-4401-46ce-837a-825901afe1b0" providerId="AD" clId="Web-{A7E9C1D0-CBBF-7AD5-914D-DC18EB48FB53}" dt="2022-04-21T04:26:37.331" v="39"/>
        <pc:sldMkLst>
          <pc:docMk/>
          <pc:sldMk cId="3163995412" sldId="428"/>
        </pc:sldMkLst>
      </pc:sldChg>
      <pc:sldChg chg="add">
        <pc:chgData name="Joseph  Witcombe" userId="S::joseph@purplebeard.co.uk::a2840d26-4401-46ce-837a-825901afe1b0" providerId="AD" clId="Web-{A7E9C1D0-CBBF-7AD5-914D-DC18EB48FB53}" dt="2022-04-21T04:26:37.378" v="40"/>
        <pc:sldMkLst>
          <pc:docMk/>
          <pc:sldMk cId="2651398888" sldId="429"/>
        </pc:sldMkLst>
      </pc:sldChg>
      <pc:sldChg chg="add">
        <pc:chgData name="Joseph  Witcombe" userId="S::joseph@purplebeard.co.uk::a2840d26-4401-46ce-837a-825901afe1b0" providerId="AD" clId="Web-{A7E9C1D0-CBBF-7AD5-914D-DC18EB48FB53}" dt="2022-04-21T04:28:31.803" v="41"/>
        <pc:sldMkLst>
          <pc:docMk/>
          <pc:sldMk cId="111377105" sldId="430"/>
        </pc:sldMkLst>
      </pc:sldChg>
      <pc:sldMasterChg chg="addSldLayout">
        <pc:chgData name="Joseph  Witcombe" userId="S::joseph@purplebeard.co.uk::a2840d26-4401-46ce-837a-825901afe1b0" providerId="AD" clId="Web-{A7E9C1D0-CBBF-7AD5-914D-DC18EB48FB53}" dt="2022-04-21T04:26:08.049" v="27"/>
        <pc:sldMasterMkLst>
          <pc:docMk/>
          <pc:sldMasterMk cId="0" sldId="2147483648"/>
        </pc:sldMasterMkLst>
        <pc:sldLayoutChg chg="add">
          <pc:chgData name="Joseph  Witcombe" userId="S::joseph@purplebeard.co.uk::a2840d26-4401-46ce-837a-825901afe1b0" providerId="AD" clId="Web-{A7E9C1D0-CBBF-7AD5-914D-DC18EB48FB53}" dt="2022-04-21T04:26:08.049" v="27"/>
          <pc:sldLayoutMkLst>
            <pc:docMk/>
            <pc:sldMasterMk cId="0" sldId="2147483648"/>
            <pc:sldLayoutMk cId="3161205989" sldId="2147483669"/>
          </pc:sldLayoutMkLst>
        </pc:sldLayoutChg>
        <pc:sldLayoutChg chg="add">
          <pc:chgData name="Joseph  Witcombe" userId="S::joseph@purplebeard.co.uk::a2840d26-4401-46ce-837a-825901afe1b0" providerId="AD" clId="Web-{A7E9C1D0-CBBF-7AD5-914D-DC18EB48FB53}" dt="2022-04-21T04:26:08.049" v="27"/>
          <pc:sldLayoutMkLst>
            <pc:docMk/>
            <pc:sldMasterMk cId="0" sldId="2147483648"/>
            <pc:sldLayoutMk cId="2379459929" sldId="2147483670"/>
          </pc:sldLayoutMkLst>
        </pc:sldLayoutChg>
        <pc:sldLayoutChg chg="add">
          <pc:chgData name="Joseph  Witcombe" userId="S::joseph@purplebeard.co.uk::a2840d26-4401-46ce-837a-825901afe1b0" providerId="AD" clId="Web-{A7E9C1D0-CBBF-7AD5-914D-DC18EB48FB53}" dt="2022-04-21T04:26:08.049" v="27"/>
          <pc:sldLayoutMkLst>
            <pc:docMk/>
            <pc:sldMasterMk cId="0" sldId="2147483648"/>
            <pc:sldLayoutMk cId="0" sldId="2147483676"/>
          </pc:sldLayoutMkLst>
        </pc:sldLayoutChg>
        <pc:sldLayoutChg chg="add">
          <pc:chgData name="Joseph  Witcombe" userId="S::joseph@purplebeard.co.uk::a2840d26-4401-46ce-837a-825901afe1b0" providerId="AD" clId="Web-{A7E9C1D0-CBBF-7AD5-914D-DC18EB48FB53}" dt="2022-04-21T04:26:08.049" v="27"/>
          <pc:sldLayoutMkLst>
            <pc:docMk/>
            <pc:sldMasterMk cId="0" sldId="2147483648"/>
            <pc:sldLayoutMk cId="0" sldId="2147483677"/>
          </pc:sldLayoutMkLst>
        </pc:sldLayoutChg>
        <pc:sldLayoutChg chg="add">
          <pc:chgData name="Joseph  Witcombe" userId="S::joseph@purplebeard.co.uk::a2840d26-4401-46ce-837a-825901afe1b0" providerId="AD" clId="Web-{A7E9C1D0-CBBF-7AD5-914D-DC18EB48FB53}" dt="2022-04-21T04:26:08.049" v="27"/>
          <pc:sldLayoutMkLst>
            <pc:docMk/>
            <pc:sldMasterMk cId="0" sldId="2147483648"/>
            <pc:sldLayoutMk cId="3161205989" sldId="2147483678"/>
          </pc:sldLayoutMkLst>
        </pc:sldLayoutChg>
        <pc:sldLayoutChg chg="add">
          <pc:chgData name="Joseph  Witcombe" userId="S::joseph@purplebeard.co.uk::a2840d26-4401-46ce-837a-825901afe1b0" providerId="AD" clId="Web-{A7E9C1D0-CBBF-7AD5-914D-DC18EB48FB53}" dt="2022-04-21T04:26:08.049" v="27"/>
          <pc:sldLayoutMkLst>
            <pc:docMk/>
            <pc:sldMasterMk cId="0" sldId="2147483648"/>
            <pc:sldLayoutMk cId="2379459929" sldId="2147483680"/>
          </pc:sldLayoutMkLst>
        </pc:sldLayoutChg>
        <pc:sldLayoutChg chg="add">
          <pc:chgData name="Joseph  Witcombe" userId="S::joseph@purplebeard.co.uk::a2840d26-4401-46ce-837a-825901afe1b0" providerId="AD" clId="Web-{A7E9C1D0-CBBF-7AD5-914D-DC18EB48FB53}" dt="2022-04-21T04:26:08.049" v="27"/>
          <pc:sldLayoutMkLst>
            <pc:docMk/>
            <pc:sldMasterMk cId="0" sldId="2147483648"/>
            <pc:sldLayoutMk cId="3161205989" sldId="2147483683"/>
          </pc:sldLayoutMkLst>
        </pc:sldLayoutChg>
        <pc:sldLayoutChg chg="add">
          <pc:chgData name="Joseph  Witcombe" userId="S::joseph@purplebeard.co.uk::a2840d26-4401-46ce-837a-825901afe1b0" providerId="AD" clId="Web-{A7E9C1D0-CBBF-7AD5-914D-DC18EB48FB53}" dt="2022-04-21T04:26:08.049" v="27"/>
          <pc:sldLayoutMkLst>
            <pc:docMk/>
            <pc:sldMasterMk cId="0" sldId="2147483648"/>
            <pc:sldLayoutMk cId="0" sldId="2147483684"/>
          </pc:sldLayoutMkLst>
        </pc:sldLayoutChg>
        <pc:sldLayoutChg chg="add">
          <pc:chgData name="Joseph  Witcombe" userId="S::joseph@purplebeard.co.uk::a2840d26-4401-46ce-837a-825901afe1b0" providerId="AD" clId="Web-{A7E9C1D0-CBBF-7AD5-914D-DC18EB48FB53}" dt="2022-04-21T04:26:08.049" v="27"/>
          <pc:sldLayoutMkLst>
            <pc:docMk/>
            <pc:sldMasterMk cId="0" sldId="2147483648"/>
            <pc:sldLayoutMk cId="0" sldId="2147483685"/>
          </pc:sldLayoutMkLst>
        </pc:sldLayoutChg>
        <pc:sldLayoutChg chg="add">
          <pc:chgData name="Joseph  Witcombe" userId="S::joseph@purplebeard.co.uk::a2840d26-4401-46ce-837a-825901afe1b0" providerId="AD" clId="Web-{A7E9C1D0-CBBF-7AD5-914D-DC18EB48FB53}" dt="2022-04-21T04:26:08.049" v="27"/>
          <pc:sldLayoutMkLst>
            <pc:docMk/>
            <pc:sldMasterMk cId="0" sldId="2147483648"/>
            <pc:sldLayoutMk cId="0" sldId="2147483686"/>
          </pc:sldLayoutMkLst>
        </pc:sldLayoutChg>
        <pc:sldLayoutChg chg="add">
          <pc:chgData name="Joseph  Witcombe" userId="S::joseph@purplebeard.co.uk::a2840d26-4401-46ce-837a-825901afe1b0" providerId="AD" clId="Web-{A7E9C1D0-CBBF-7AD5-914D-DC18EB48FB53}" dt="2022-04-21T04:26:08.049" v="27"/>
          <pc:sldLayoutMkLst>
            <pc:docMk/>
            <pc:sldMasterMk cId="0" sldId="2147483648"/>
            <pc:sldLayoutMk cId="0" sldId="2147483687"/>
          </pc:sldLayoutMkLst>
        </pc:sldLayoutChg>
        <pc:sldLayoutChg chg="add">
          <pc:chgData name="Joseph  Witcombe" userId="S::joseph@purplebeard.co.uk::a2840d26-4401-46ce-837a-825901afe1b0" providerId="AD" clId="Web-{A7E9C1D0-CBBF-7AD5-914D-DC18EB48FB53}" dt="2022-04-21T04:26:08.049" v="27"/>
          <pc:sldLayoutMkLst>
            <pc:docMk/>
            <pc:sldMasterMk cId="0" sldId="2147483648"/>
            <pc:sldLayoutMk cId="2379459929" sldId="2147483688"/>
          </pc:sldLayoutMkLst>
        </pc:sldLayoutChg>
      </pc:sldMasterChg>
    </pc:docChg>
  </pc:docChgLst>
  <pc:docChgLst>
    <pc:chgData name="Joseph  Witcombe" userId="S::joseph@purplebeard.co.uk::a2840d26-4401-46ce-837a-825901afe1b0" providerId="AD" clId="Web-{8FB2015C-EC9A-4439-BD59-B5A1B3CE854F}"/>
    <pc:docChg chg="modSld">
      <pc:chgData name="Joseph  Witcombe" userId="S::joseph@purplebeard.co.uk::a2840d26-4401-46ce-837a-825901afe1b0" providerId="AD" clId="Web-{8FB2015C-EC9A-4439-BD59-B5A1B3CE854F}" dt="2021-12-23T15:27:01.221" v="1"/>
      <pc:docMkLst>
        <pc:docMk/>
      </pc:docMkLst>
      <pc:sldChg chg="delSp modSp">
        <pc:chgData name="Joseph  Witcombe" userId="S::joseph@purplebeard.co.uk::a2840d26-4401-46ce-837a-825901afe1b0" providerId="AD" clId="Web-{8FB2015C-EC9A-4439-BD59-B5A1B3CE854F}" dt="2021-12-23T15:27:01.221" v="1"/>
        <pc:sldMkLst>
          <pc:docMk/>
          <pc:sldMk cId="0" sldId="266"/>
        </pc:sldMkLst>
        <pc:spChg chg="del">
          <ac:chgData name="Joseph  Witcombe" userId="S::joseph@purplebeard.co.uk::a2840d26-4401-46ce-837a-825901afe1b0" providerId="AD" clId="Web-{8FB2015C-EC9A-4439-BD59-B5A1B3CE854F}" dt="2021-12-23T15:27:01.221" v="1"/>
          <ac:spMkLst>
            <pc:docMk/>
            <pc:sldMk cId="0" sldId="266"/>
            <ac:spMk id="127" creationId="{00000000-0000-0000-0000-000000000000}"/>
          </ac:spMkLst>
        </pc:spChg>
        <pc:spChg chg="ord">
          <ac:chgData name="Joseph  Witcombe" userId="S::joseph@purplebeard.co.uk::a2840d26-4401-46ce-837a-825901afe1b0" providerId="AD" clId="Web-{8FB2015C-EC9A-4439-BD59-B5A1B3CE854F}" dt="2021-12-23T15:26:52.377" v="0"/>
          <ac:spMkLst>
            <pc:docMk/>
            <pc:sldMk cId="0" sldId="266"/>
            <ac:spMk id="128" creationId="{00000000-0000-0000-0000-000000000000}"/>
          </ac:spMkLst>
        </pc:spChg>
      </pc:sldChg>
    </pc:docChg>
  </pc:docChgLst>
  <pc:docChgLst>
    <pc:chgData name="Joseph  Witcombe" userId="S::joseph@purplebeard.co.uk::a2840d26-4401-46ce-837a-825901afe1b0" providerId="AD" clId="Web-{DFDD1ED4-322B-9006-7596-7C8BEDFC8968}"/>
    <pc:docChg chg="delSld modSld">
      <pc:chgData name="Joseph  Witcombe" userId="S::joseph@purplebeard.co.uk::a2840d26-4401-46ce-837a-825901afe1b0" providerId="AD" clId="Web-{DFDD1ED4-322B-9006-7596-7C8BEDFC8968}" dt="2022-03-13T18:32:15.074" v="101" actId="20577"/>
      <pc:docMkLst>
        <pc:docMk/>
      </pc:docMkLst>
      <pc:sldChg chg="modSp">
        <pc:chgData name="Joseph  Witcombe" userId="S::joseph@purplebeard.co.uk::a2840d26-4401-46ce-837a-825901afe1b0" providerId="AD" clId="Web-{DFDD1ED4-322B-9006-7596-7C8BEDFC8968}" dt="2022-03-13T18:24:44.964" v="22" actId="20577"/>
        <pc:sldMkLst>
          <pc:docMk/>
          <pc:sldMk cId="890377984" sldId="355"/>
        </pc:sldMkLst>
        <pc:spChg chg="mod">
          <ac:chgData name="Joseph  Witcombe" userId="S::joseph@purplebeard.co.uk::a2840d26-4401-46ce-837a-825901afe1b0" providerId="AD" clId="Web-{DFDD1ED4-322B-9006-7596-7C8BEDFC8968}" dt="2022-03-13T18:24:44.964" v="22" actId="20577"/>
          <ac:spMkLst>
            <pc:docMk/>
            <pc:sldMk cId="890377984" sldId="355"/>
            <ac:spMk id="10" creationId="{52E57175-69C7-4EE7-B0CC-F1648CE97BB3}"/>
          </ac:spMkLst>
        </pc:spChg>
      </pc:sldChg>
      <pc:sldChg chg="modSp">
        <pc:chgData name="Joseph  Witcombe" userId="S::joseph@purplebeard.co.uk::a2840d26-4401-46ce-837a-825901afe1b0" providerId="AD" clId="Web-{DFDD1ED4-322B-9006-7596-7C8BEDFC8968}" dt="2022-03-13T18:27:49.085" v="47" actId="20577"/>
        <pc:sldMkLst>
          <pc:docMk/>
          <pc:sldMk cId="1801737776" sldId="364"/>
        </pc:sldMkLst>
        <pc:spChg chg="mod">
          <ac:chgData name="Joseph  Witcombe" userId="S::joseph@purplebeard.co.uk::a2840d26-4401-46ce-837a-825901afe1b0" providerId="AD" clId="Web-{DFDD1ED4-322B-9006-7596-7C8BEDFC8968}" dt="2022-03-13T18:27:49.085" v="47" actId="20577"/>
          <ac:spMkLst>
            <pc:docMk/>
            <pc:sldMk cId="1801737776" sldId="364"/>
            <ac:spMk id="4" creationId="{AC0D4CE4-3B62-4534-BE6B-EAD39A58198E}"/>
          </ac:spMkLst>
        </pc:spChg>
      </pc:sldChg>
      <pc:sldChg chg="modSp">
        <pc:chgData name="Joseph  Witcombe" userId="S::joseph@purplebeard.co.uk::a2840d26-4401-46ce-837a-825901afe1b0" providerId="AD" clId="Web-{DFDD1ED4-322B-9006-7596-7C8BEDFC8968}" dt="2022-03-13T18:28:59.777" v="54"/>
        <pc:sldMkLst>
          <pc:docMk/>
          <pc:sldMk cId="3125349754" sldId="367"/>
        </pc:sldMkLst>
        <pc:graphicFrameChg chg="mod modGraphic">
          <ac:chgData name="Joseph  Witcombe" userId="S::joseph@purplebeard.co.uk::a2840d26-4401-46ce-837a-825901afe1b0" providerId="AD" clId="Web-{DFDD1ED4-322B-9006-7596-7C8BEDFC8968}" dt="2022-03-13T18:28:59.777" v="54"/>
          <ac:graphicFrameMkLst>
            <pc:docMk/>
            <pc:sldMk cId="3125349754" sldId="367"/>
            <ac:graphicFrameMk id="5" creationId="{220FBD1E-D781-42DE-A166-3407F5834B0D}"/>
          </ac:graphicFrameMkLst>
        </pc:graphicFrameChg>
      </pc:sldChg>
      <pc:sldChg chg="modSp">
        <pc:chgData name="Joseph  Witcombe" userId="S::joseph@purplebeard.co.uk::a2840d26-4401-46ce-837a-825901afe1b0" providerId="AD" clId="Web-{DFDD1ED4-322B-9006-7596-7C8BEDFC8968}" dt="2022-03-13T18:32:15.074" v="101" actId="20577"/>
        <pc:sldMkLst>
          <pc:docMk/>
          <pc:sldMk cId="373072796" sldId="368"/>
        </pc:sldMkLst>
        <pc:spChg chg="mod">
          <ac:chgData name="Joseph  Witcombe" userId="S::joseph@purplebeard.co.uk::a2840d26-4401-46ce-837a-825901afe1b0" providerId="AD" clId="Web-{DFDD1ED4-322B-9006-7596-7C8BEDFC8968}" dt="2022-03-13T18:32:15.074" v="101" actId="20577"/>
          <ac:spMkLst>
            <pc:docMk/>
            <pc:sldMk cId="373072796" sldId="368"/>
            <ac:spMk id="6" creationId="{EE1C1393-6558-4322-A1C5-F582FED6201F}"/>
          </ac:spMkLst>
        </pc:spChg>
      </pc:sldChg>
      <pc:sldChg chg="modSp">
        <pc:chgData name="Joseph  Witcombe" userId="S::joseph@purplebeard.co.uk::a2840d26-4401-46ce-837a-825901afe1b0" providerId="AD" clId="Web-{DFDD1ED4-322B-9006-7596-7C8BEDFC8968}" dt="2022-03-13T18:20:35.167" v="7" actId="20577"/>
        <pc:sldMkLst>
          <pc:docMk/>
          <pc:sldMk cId="718411597" sldId="369"/>
        </pc:sldMkLst>
        <pc:spChg chg="mod">
          <ac:chgData name="Joseph  Witcombe" userId="S::joseph@purplebeard.co.uk::a2840d26-4401-46ce-837a-825901afe1b0" providerId="AD" clId="Web-{DFDD1ED4-322B-9006-7596-7C8BEDFC8968}" dt="2022-03-13T18:20:35.167" v="7" actId="20577"/>
          <ac:spMkLst>
            <pc:docMk/>
            <pc:sldMk cId="718411597" sldId="369"/>
            <ac:spMk id="5" creationId="{481AA86E-3DC1-4DCA-BC38-33D5B631259A}"/>
          </ac:spMkLst>
        </pc:spChg>
      </pc:sldChg>
      <pc:sldChg chg="modSp del">
        <pc:chgData name="Joseph  Witcombe" userId="S::joseph@purplebeard.co.uk::a2840d26-4401-46ce-837a-825901afe1b0" providerId="AD" clId="Web-{DFDD1ED4-322B-9006-7596-7C8BEDFC8968}" dt="2022-03-13T18:28:45.792" v="48"/>
        <pc:sldMkLst>
          <pc:docMk/>
          <pc:sldMk cId="1138251593" sldId="370"/>
        </pc:sldMkLst>
        <pc:spChg chg="mod">
          <ac:chgData name="Joseph  Witcombe" userId="S::joseph@purplebeard.co.uk::a2840d26-4401-46ce-837a-825901afe1b0" providerId="AD" clId="Web-{DFDD1ED4-322B-9006-7596-7C8BEDFC8968}" dt="2022-03-13T18:24:36.932" v="20" actId="20577"/>
          <ac:spMkLst>
            <pc:docMk/>
            <pc:sldMk cId="1138251593" sldId="370"/>
            <ac:spMk id="5" creationId="{481AA86E-3DC1-4DCA-BC38-33D5B631259A}"/>
          </ac:spMkLst>
        </pc:spChg>
      </pc:sldChg>
    </pc:docChg>
  </pc:docChgLst>
  <pc:docChgLst>
    <pc:chgData name="Joseph  Witcombe" userId="S::joseph@purplebeard.co.uk::a2840d26-4401-46ce-837a-825901afe1b0" providerId="AD" clId="Web-{9F95350C-CA7B-F92F-6A9D-19C97F88D095}"/>
    <pc:docChg chg="addSld modSld">
      <pc:chgData name="Joseph  Witcombe" userId="S::joseph@purplebeard.co.uk::a2840d26-4401-46ce-837a-825901afe1b0" providerId="AD" clId="Web-{9F95350C-CA7B-F92F-6A9D-19C97F88D095}" dt="2022-02-17T15:35:26.317" v="559" actId="20577"/>
      <pc:docMkLst>
        <pc:docMk/>
      </pc:docMkLst>
      <pc:sldChg chg="modSp add replId">
        <pc:chgData name="Joseph  Witcombe" userId="S::joseph@purplebeard.co.uk::a2840d26-4401-46ce-837a-825901afe1b0" providerId="AD" clId="Web-{9F95350C-CA7B-F92F-6A9D-19C97F88D095}" dt="2022-02-17T09:11:05.653" v="19" actId="20577"/>
        <pc:sldMkLst>
          <pc:docMk/>
          <pc:sldMk cId="3759814859" sldId="330"/>
        </pc:sldMkLst>
        <pc:spChg chg="mod">
          <ac:chgData name="Joseph  Witcombe" userId="S::joseph@purplebeard.co.uk::a2840d26-4401-46ce-837a-825901afe1b0" providerId="AD" clId="Web-{9F95350C-CA7B-F92F-6A9D-19C97F88D095}" dt="2022-02-17T09:10:00.261" v="9" actId="20577"/>
          <ac:spMkLst>
            <pc:docMk/>
            <pc:sldMk cId="3759814859" sldId="330"/>
            <ac:spMk id="5" creationId="{481AA86E-3DC1-4DCA-BC38-33D5B631259A}"/>
          </ac:spMkLst>
        </pc:spChg>
        <pc:spChg chg="mod">
          <ac:chgData name="Joseph  Witcombe" userId="S::joseph@purplebeard.co.uk::a2840d26-4401-46ce-837a-825901afe1b0" providerId="AD" clId="Web-{9F95350C-CA7B-F92F-6A9D-19C97F88D095}" dt="2022-02-17T09:11:05.653" v="19" actId="20577"/>
          <ac:spMkLst>
            <pc:docMk/>
            <pc:sldMk cId="3759814859" sldId="330"/>
            <ac:spMk id="6" creationId="{EE1C1393-6558-4322-A1C5-F582FED6201F}"/>
          </ac:spMkLst>
        </pc:spChg>
      </pc:sldChg>
      <pc:sldChg chg="modSp add replId">
        <pc:chgData name="Joseph  Witcombe" userId="S::joseph@purplebeard.co.uk::a2840d26-4401-46ce-837a-825901afe1b0" providerId="AD" clId="Web-{9F95350C-CA7B-F92F-6A9D-19C97F88D095}" dt="2022-02-17T09:24:01.497" v="129" actId="20577"/>
        <pc:sldMkLst>
          <pc:docMk/>
          <pc:sldMk cId="584389882" sldId="331"/>
        </pc:sldMkLst>
        <pc:spChg chg="mod">
          <ac:chgData name="Joseph  Witcombe" userId="S::joseph@purplebeard.co.uk::a2840d26-4401-46ce-837a-825901afe1b0" providerId="AD" clId="Web-{9F95350C-CA7B-F92F-6A9D-19C97F88D095}" dt="2022-02-17T09:18:51.272" v="86" actId="20577"/>
          <ac:spMkLst>
            <pc:docMk/>
            <pc:sldMk cId="584389882" sldId="331"/>
            <ac:spMk id="5" creationId="{481AA86E-3DC1-4DCA-BC38-33D5B631259A}"/>
          </ac:spMkLst>
        </pc:spChg>
        <pc:spChg chg="mod">
          <ac:chgData name="Joseph  Witcombe" userId="S::joseph@purplebeard.co.uk::a2840d26-4401-46ce-837a-825901afe1b0" providerId="AD" clId="Web-{9F95350C-CA7B-F92F-6A9D-19C97F88D095}" dt="2022-02-17T09:24:01.497" v="129" actId="20577"/>
          <ac:spMkLst>
            <pc:docMk/>
            <pc:sldMk cId="584389882" sldId="331"/>
            <ac:spMk id="6" creationId="{EE1C1393-6558-4322-A1C5-F582FED6201F}"/>
          </ac:spMkLst>
        </pc:spChg>
      </pc:sldChg>
      <pc:sldChg chg="modSp add replId">
        <pc:chgData name="Joseph  Witcombe" userId="S::joseph@purplebeard.co.uk::a2840d26-4401-46ce-837a-825901afe1b0" providerId="AD" clId="Web-{9F95350C-CA7B-F92F-6A9D-19C97F88D095}" dt="2022-02-17T11:15:17.586" v="260" actId="20577"/>
        <pc:sldMkLst>
          <pc:docMk/>
          <pc:sldMk cId="3679396561" sldId="332"/>
        </pc:sldMkLst>
        <pc:spChg chg="mod">
          <ac:chgData name="Joseph  Witcombe" userId="S::joseph@purplebeard.co.uk::a2840d26-4401-46ce-837a-825901afe1b0" providerId="AD" clId="Web-{9F95350C-CA7B-F92F-6A9D-19C97F88D095}" dt="2022-02-17T11:00:38.886" v="134" actId="20577"/>
          <ac:spMkLst>
            <pc:docMk/>
            <pc:sldMk cId="3679396561" sldId="332"/>
            <ac:spMk id="5" creationId="{481AA86E-3DC1-4DCA-BC38-33D5B631259A}"/>
          </ac:spMkLst>
        </pc:spChg>
        <pc:spChg chg="mod">
          <ac:chgData name="Joseph  Witcombe" userId="S::joseph@purplebeard.co.uk::a2840d26-4401-46ce-837a-825901afe1b0" providerId="AD" clId="Web-{9F95350C-CA7B-F92F-6A9D-19C97F88D095}" dt="2022-02-17T11:15:17.586" v="260" actId="20577"/>
          <ac:spMkLst>
            <pc:docMk/>
            <pc:sldMk cId="3679396561" sldId="332"/>
            <ac:spMk id="6" creationId="{EE1C1393-6558-4322-A1C5-F582FED6201F}"/>
          </ac:spMkLst>
        </pc:spChg>
      </pc:sldChg>
      <pc:sldChg chg="modSp add replId">
        <pc:chgData name="Joseph  Witcombe" userId="S::joseph@purplebeard.co.uk::a2840d26-4401-46ce-837a-825901afe1b0" providerId="AD" clId="Web-{9F95350C-CA7B-F92F-6A9D-19C97F88D095}" dt="2022-02-17T12:08:14.030" v="271" actId="20577"/>
        <pc:sldMkLst>
          <pc:docMk/>
          <pc:sldMk cId="3586328405" sldId="333"/>
        </pc:sldMkLst>
        <pc:spChg chg="mod">
          <ac:chgData name="Joseph  Witcombe" userId="S::joseph@purplebeard.co.uk::a2840d26-4401-46ce-837a-825901afe1b0" providerId="AD" clId="Web-{9F95350C-CA7B-F92F-6A9D-19C97F88D095}" dt="2022-02-17T12:08:14.030" v="271" actId="20577"/>
          <ac:spMkLst>
            <pc:docMk/>
            <pc:sldMk cId="3586328405" sldId="333"/>
            <ac:spMk id="5" creationId="{481AA86E-3DC1-4DCA-BC38-33D5B631259A}"/>
          </ac:spMkLst>
        </pc:spChg>
      </pc:sldChg>
      <pc:sldChg chg="modSp add replId">
        <pc:chgData name="Joseph  Witcombe" userId="S::joseph@purplebeard.co.uk::a2840d26-4401-46ce-837a-825901afe1b0" providerId="AD" clId="Web-{9F95350C-CA7B-F92F-6A9D-19C97F88D095}" dt="2022-02-17T12:27:34.471" v="329" actId="20577"/>
        <pc:sldMkLst>
          <pc:docMk/>
          <pc:sldMk cId="2726907265" sldId="334"/>
        </pc:sldMkLst>
        <pc:spChg chg="mod">
          <ac:chgData name="Joseph  Witcombe" userId="S::joseph@purplebeard.co.uk::a2840d26-4401-46ce-837a-825901afe1b0" providerId="AD" clId="Web-{9F95350C-CA7B-F92F-6A9D-19C97F88D095}" dt="2022-02-17T12:27:34.471" v="329" actId="20577"/>
          <ac:spMkLst>
            <pc:docMk/>
            <pc:sldMk cId="2726907265" sldId="334"/>
            <ac:spMk id="5" creationId="{481AA86E-3DC1-4DCA-BC38-33D5B631259A}"/>
          </ac:spMkLst>
        </pc:spChg>
        <pc:spChg chg="mod">
          <ac:chgData name="Joseph  Witcombe" userId="S::joseph@purplebeard.co.uk::a2840d26-4401-46ce-837a-825901afe1b0" providerId="AD" clId="Web-{9F95350C-CA7B-F92F-6A9D-19C97F88D095}" dt="2022-02-17T12:27:30.330" v="328" actId="20577"/>
          <ac:spMkLst>
            <pc:docMk/>
            <pc:sldMk cId="2726907265" sldId="334"/>
            <ac:spMk id="6" creationId="{EE1C1393-6558-4322-A1C5-F582FED6201F}"/>
          </ac:spMkLst>
        </pc:spChg>
      </pc:sldChg>
      <pc:sldChg chg="modSp add replId">
        <pc:chgData name="Joseph  Witcombe" userId="S::joseph@purplebeard.co.uk::a2840d26-4401-46ce-837a-825901afe1b0" providerId="AD" clId="Web-{9F95350C-CA7B-F92F-6A9D-19C97F88D095}" dt="2022-02-17T13:15:16.802" v="396" actId="20577"/>
        <pc:sldMkLst>
          <pc:docMk/>
          <pc:sldMk cId="3079100000" sldId="335"/>
        </pc:sldMkLst>
        <pc:spChg chg="mod">
          <ac:chgData name="Joseph  Witcombe" userId="S::joseph@purplebeard.co.uk::a2840d26-4401-46ce-837a-825901afe1b0" providerId="AD" clId="Web-{9F95350C-CA7B-F92F-6A9D-19C97F88D095}" dt="2022-02-17T12:31:41.290" v="335" actId="20577"/>
          <ac:spMkLst>
            <pc:docMk/>
            <pc:sldMk cId="3079100000" sldId="335"/>
            <ac:spMk id="5" creationId="{481AA86E-3DC1-4DCA-BC38-33D5B631259A}"/>
          </ac:spMkLst>
        </pc:spChg>
        <pc:spChg chg="mod">
          <ac:chgData name="Joseph  Witcombe" userId="S::joseph@purplebeard.co.uk::a2840d26-4401-46ce-837a-825901afe1b0" providerId="AD" clId="Web-{9F95350C-CA7B-F92F-6A9D-19C97F88D095}" dt="2022-02-17T13:15:16.802" v="396" actId="20577"/>
          <ac:spMkLst>
            <pc:docMk/>
            <pc:sldMk cId="3079100000" sldId="335"/>
            <ac:spMk id="6" creationId="{EE1C1393-6558-4322-A1C5-F582FED6201F}"/>
          </ac:spMkLst>
        </pc:spChg>
      </pc:sldChg>
      <pc:sldChg chg="modSp add replId">
        <pc:chgData name="Joseph  Witcombe" userId="S::joseph@purplebeard.co.uk::a2840d26-4401-46ce-837a-825901afe1b0" providerId="AD" clId="Web-{9F95350C-CA7B-F92F-6A9D-19C97F88D095}" dt="2022-02-17T13:34:27.684" v="458" actId="20577"/>
        <pc:sldMkLst>
          <pc:docMk/>
          <pc:sldMk cId="3425341610" sldId="336"/>
        </pc:sldMkLst>
        <pc:spChg chg="mod">
          <ac:chgData name="Joseph  Witcombe" userId="S::joseph@purplebeard.co.uk::a2840d26-4401-46ce-837a-825901afe1b0" providerId="AD" clId="Web-{9F95350C-CA7B-F92F-6A9D-19C97F88D095}" dt="2022-02-17T13:31:21.484" v="405" actId="20577"/>
          <ac:spMkLst>
            <pc:docMk/>
            <pc:sldMk cId="3425341610" sldId="336"/>
            <ac:spMk id="5" creationId="{481AA86E-3DC1-4DCA-BC38-33D5B631259A}"/>
          </ac:spMkLst>
        </pc:spChg>
        <pc:spChg chg="mod">
          <ac:chgData name="Joseph  Witcombe" userId="S::joseph@purplebeard.co.uk::a2840d26-4401-46ce-837a-825901afe1b0" providerId="AD" clId="Web-{9F95350C-CA7B-F92F-6A9D-19C97F88D095}" dt="2022-02-17T13:34:27.684" v="458" actId="20577"/>
          <ac:spMkLst>
            <pc:docMk/>
            <pc:sldMk cId="3425341610" sldId="336"/>
            <ac:spMk id="6" creationId="{EE1C1393-6558-4322-A1C5-F582FED6201F}"/>
          </ac:spMkLst>
        </pc:spChg>
      </pc:sldChg>
      <pc:sldChg chg="modSp add replId">
        <pc:chgData name="Joseph  Witcombe" userId="S::joseph@purplebeard.co.uk::a2840d26-4401-46ce-837a-825901afe1b0" providerId="AD" clId="Web-{9F95350C-CA7B-F92F-6A9D-19C97F88D095}" dt="2022-02-17T15:35:26.317" v="559" actId="20577"/>
        <pc:sldMkLst>
          <pc:docMk/>
          <pc:sldMk cId="2934061847" sldId="337"/>
        </pc:sldMkLst>
        <pc:spChg chg="mod">
          <ac:chgData name="Joseph  Witcombe" userId="S::joseph@purplebeard.co.uk::a2840d26-4401-46ce-837a-825901afe1b0" providerId="AD" clId="Web-{9F95350C-CA7B-F92F-6A9D-19C97F88D095}" dt="2022-02-17T15:22:33.781" v="475" actId="20577"/>
          <ac:spMkLst>
            <pc:docMk/>
            <pc:sldMk cId="2934061847" sldId="337"/>
            <ac:spMk id="5" creationId="{481AA86E-3DC1-4DCA-BC38-33D5B631259A}"/>
          </ac:spMkLst>
        </pc:spChg>
        <pc:spChg chg="mod">
          <ac:chgData name="Joseph  Witcombe" userId="S::joseph@purplebeard.co.uk::a2840d26-4401-46ce-837a-825901afe1b0" providerId="AD" clId="Web-{9F95350C-CA7B-F92F-6A9D-19C97F88D095}" dt="2022-02-17T15:35:26.317" v="559" actId="20577"/>
          <ac:spMkLst>
            <pc:docMk/>
            <pc:sldMk cId="2934061847" sldId="337"/>
            <ac:spMk id="6" creationId="{EE1C1393-6558-4322-A1C5-F582FED6201F}"/>
          </ac:spMkLst>
        </pc:spChg>
      </pc:sldChg>
    </pc:docChg>
  </pc:docChgLst>
  <pc:docChgLst>
    <pc:chgData name="Joseph  Witcombe" userId="S::joseph@purplebeard.co.uk::a2840d26-4401-46ce-837a-825901afe1b0" providerId="AD" clId="Web-{51FD3EA6-84AF-CAF7-D0D5-E4F285FDCA5E}"/>
    <pc:docChg chg="delSld modSld sldOrd">
      <pc:chgData name="Joseph  Witcombe" userId="S::joseph@purplebeard.co.uk::a2840d26-4401-46ce-837a-825901afe1b0" providerId="AD" clId="Web-{51FD3EA6-84AF-CAF7-D0D5-E4F285FDCA5E}" dt="2022-03-26T00:27:56.460" v="149" actId="20577"/>
      <pc:docMkLst>
        <pc:docMk/>
      </pc:docMkLst>
      <pc:sldChg chg="modSp ord modNotes">
        <pc:chgData name="Joseph  Witcombe" userId="S::joseph@purplebeard.co.uk::a2840d26-4401-46ce-837a-825901afe1b0" providerId="AD" clId="Web-{51FD3EA6-84AF-CAF7-D0D5-E4F285FDCA5E}" dt="2022-03-26T00:03:16.288" v="142" actId="20577"/>
        <pc:sldMkLst>
          <pc:docMk/>
          <pc:sldMk cId="4211880247" sldId="383"/>
        </pc:sldMkLst>
        <pc:spChg chg="mod">
          <ac:chgData name="Joseph  Witcombe" userId="S::joseph@purplebeard.co.uk::a2840d26-4401-46ce-837a-825901afe1b0" providerId="AD" clId="Web-{51FD3EA6-84AF-CAF7-D0D5-E4F285FDCA5E}" dt="2022-03-26T00:03:16.288" v="142" actId="20577"/>
          <ac:spMkLst>
            <pc:docMk/>
            <pc:sldMk cId="4211880247" sldId="383"/>
            <ac:spMk id="3" creationId="{DFFA28C3-300F-465A-B033-CF910AE2C92F}"/>
          </ac:spMkLst>
        </pc:spChg>
        <pc:spChg chg="mod">
          <ac:chgData name="Joseph  Witcombe" userId="S::joseph@purplebeard.co.uk::a2840d26-4401-46ce-837a-825901afe1b0" providerId="AD" clId="Web-{51FD3EA6-84AF-CAF7-D0D5-E4F285FDCA5E}" dt="2022-03-26T00:02:58.491" v="130" actId="14100"/>
          <ac:spMkLst>
            <pc:docMk/>
            <pc:sldMk cId="4211880247" sldId="383"/>
            <ac:spMk id="4" creationId="{18B954A0-0951-4516-96F5-4944F2CAFB8C}"/>
          </ac:spMkLst>
        </pc:spChg>
      </pc:sldChg>
      <pc:sldChg chg="del">
        <pc:chgData name="Joseph  Witcombe" userId="S::joseph@purplebeard.co.uk::a2840d26-4401-46ce-837a-825901afe1b0" providerId="AD" clId="Web-{51FD3EA6-84AF-CAF7-D0D5-E4F285FDCA5E}" dt="2022-03-25T19:22:12.424" v="97"/>
        <pc:sldMkLst>
          <pc:docMk/>
          <pc:sldMk cId="2037074967" sldId="384"/>
        </pc:sldMkLst>
      </pc:sldChg>
      <pc:sldChg chg="modSp modNotes">
        <pc:chgData name="Joseph  Witcombe" userId="S::joseph@purplebeard.co.uk::a2840d26-4401-46ce-837a-825901afe1b0" providerId="AD" clId="Web-{51FD3EA6-84AF-CAF7-D0D5-E4F285FDCA5E}" dt="2022-03-26T00:27:56.460" v="149" actId="20577"/>
        <pc:sldMkLst>
          <pc:docMk/>
          <pc:sldMk cId="1446447830" sldId="385"/>
        </pc:sldMkLst>
        <pc:spChg chg="mod">
          <ac:chgData name="Joseph  Witcombe" userId="S::joseph@purplebeard.co.uk::a2840d26-4401-46ce-837a-825901afe1b0" providerId="AD" clId="Web-{51FD3EA6-84AF-CAF7-D0D5-E4F285FDCA5E}" dt="2022-03-25T19:22:18.658" v="98" actId="20577"/>
          <ac:spMkLst>
            <pc:docMk/>
            <pc:sldMk cId="1446447830" sldId="385"/>
            <ac:spMk id="3" creationId="{DFFA28C3-300F-465A-B033-CF910AE2C92F}"/>
          </ac:spMkLst>
        </pc:spChg>
        <pc:spChg chg="mod">
          <ac:chgData name="Joseph  Witcombe" userId="S::joseph@purplebeard.co.uk::a2840d26-4401-46ce-837a-825901afe1b0" providerId="AD" clId="Web-{51FD3EA6-84AF-CAF7-D0D5-E4F285FDCA5E}" dt="2022-03-26T00:27:56.460" v="149" actId="20577"/>
          <ac:spMkLst>
            <pc:docMk/>
            <pc:sldMk cId="1446447830" sldId="385"/>
            <ac:spMk id="4" creationId="{18B954A0-0951-4516-96F5-4944F2CAFB8C}"/>
          </ac:spMkLst>
        </pc:spChg>
      </pc:sldChg>
      <pc:sldChg chg="modSp">
        <pc:chgData name="Joseph  Witcombe" userId="S::joseph@purplebeard.co.uk::a2840d26-4401-46ce-837a-825901afe1b0" providerId="AD" clId="Web-{51FD3EA6-84AF-CAF7-D0D5-E4F285FDCA5E}" dt="2022-03-25T19:22:24.721" v="99" actId="20577"/>
        <pc:sldMkLst>
          <pc:docMk/>
          <pc:sldMk cId="4212059079" sldId="386"/>
        </pc:sldMkLst>
        <pc:spChg chg="mod">
          <ac:chgData name="Joseph  Witcombe" userId="S::joseph@purplebeard.co.uk::a2840d26-4401-46ce-837a-825901afe1b0" providerId="AD" clId="Web-{51FD3EA6-84AF-CAF7-D0D5-E4F285FDCA5E}" dt="2022-03-25T19:22:24.721" v="99" actId="20577"/>
          <ac:spMkLst>
            <pc:docMk/>
            <pc:sldMk cId="4212059079" sldId="386"/>
            <ac:spMk id="3" creationId="{DFFA28C3-300F-465A-B033-CF910AE2C92F}"/>
          </ac:spMkLst>
        </pc:spChg>
      </pc:sldChg>
      <pc:sldChg chg="modSp">
        <pc:chgData name="Joseph  Witcombe" userId="S::joseph@purplebeard.co.uk::a2840d26-4401-46ce-837a-825901afe1b0" providerId="AD" clId="Web-{51FD3EA6-84AF-CAF7-D0D5-E4F285FDCA5E}" dt="2022-03-25T19:22:28.003" v="100" actId="20577"/>
        <pc:sldMkLst>
          <pc:docMk/>
          <pc:sldMk cId="2260265981" sldId="387"/>
        </pc:sldMkLst>
        <pc:spChg chg="mod">
          <ac:chgData name="Joseph  Witcombe" userId="S::joseph@purplebeard.co.uk::a2840d26-4401-46ce-837a-825901afe1b0" providerId="AD" clId="Web-{51FD3EA6-84AF-CAF7-D0D5-E4F285FDCA5E}" dt="2022-03-25T19:22:28.003" v="100" actId="20577"/>
          <ac:spMkLst>
            <pc:docMk/>
            <pc:sldMk cId="2260265981" sldId="387"/>
            <ac:spMk id="3" creationId="{DFFA28C3-300F-465A-B033-CF910AE2C92F}"/>
          </ac:spMkLst>
        </pc:spChg>
      </pc:sldChg>
      <pc:sldChg chg="modSp">
        <pc:chgData name="Joseph  Witcombe" userId="S::joseph@purplebeard.co.uk::a2840d26-4401-46ce-837a-825901afe1b0" providerId="AD" clId="Web-{51FD3EA6-84AF-CAF7-D0D5-E4F285FDCA5E}" dt="2022-03-25T19:21:36.563" v="93" actId="20577"/>
        <pc:sldMkLst>
          <pc:docMk/>
          <pc:sldMk cId="4238045492" sldId="388"/>
        </pc:sldMkLst>
        <pc:spChg chg="mod">
          <ac:chgData name="Joseph  Witcombe" userId="S::joseph@purplebeard.co.uk::a2840d26-4401-46ce-837a-825901afe1b0" providerId="AD" clId="Web-{51FD3EA6-84AF-CAF7-D0D5-E4F285FDCA5E}" dt="2022-03-25T19:21:36.563" v="93" actId="20577"/>
          <ac:spMkLst>
            <pc:docMk/>
            <pc:sldMk cId="4238045492" sldId="388"/>
            <ac:spMk id="3" creationId="{DFFA28C3-300F-465A-B033-CF910AE2C92F}"/>
          </ac:spMkLst>
        </pc:spChg>
        <pc:spChg chg="mod">
          <ac:chgData name="Joseph  Witcombe" userId="S::joseph@purplebeard.co.uk::a2840d26-4401-46ce-837a-825901afe1b0" providerId="AD" clId="Web-{51FD3EA6-84AF-CAF7-D0D5-E4F285FDCA5E}" dt="2022-03-25T19:21:30.391" v="92" actId="1076"/>
          <ac:spMkLst>
            <pc:docMk/>
            <pc:sldMk cId="4238045492" sldId="388"/>
            <ac:spMk id="4" creationId="{18B954A0-0951-4516-96F5-4944F2CAFB8C}"/>
          </ac:spMkLst>
        </pc:spChg>
      </pc:sldChg>
      <pc:sldChg chg="modSp modNotes">
        <pc:chgData name="Joseph  Witcombe" userId="S::joseph@purplebeard.co.uk::a2840d26-4401-46ce-837a-825901afe1b0" providerId="AD" clId="Web-{51FD3EA6-84AF-CAF7-D0D5-E4F285FDCA5E}" dt="2022-03-25T19:21:44.032" v="94" actId="20577"/>
        <pc:sldMkLst>
          <pc:docMk/>
          <pc:sldMk cId="3240809275" sldId="389"/>
        </pc:sldMkLst>
        <pc:spChg chg="mod">
          <ac:chgData name="Joseph  Witcombe" userId="S::joseph@purplebeard.co.uk::a2840d26-4401-46ce-837a-825901afe1b0" providerId="AD" clId="Web-{51FD3EA6-84AF-CAF7-D0D5-E4F285FDCA5E}" dt="2022-03-25T19:21:44.032" v="94" actId="20577"/>
          <ac:spMkLst>
            <pc:docMk/>
            <pc:sldMk cId="3240809275" sldId="389"/>
            <ac:spMk id="3" creationId="{DFFA28C3-300F-465A-B033-CF910AE2C92F}"/>
          </ac:spMkLst>
        </pc:spChg>
      </pc:sldChg>
    </pc:docChg>
  </pc:docChgLst>
  <pc:docChgLst>
    <pc:chgData name="Joseph  Witcombe" userId="S::joseph@purplebeard.co.uk::a2840d26-4401-46ce-837a-825901afe1b0" providerId="AD" clId="Web-{F051CE69-3EA6-08D4-0C67-C228DDD2DACB}"/>
    <pc:docChg chg="addSld modSld">
      <pc:chgData name="Joseph  Witcombe" userId="S::joseph@purplebeard.co.uk::a2840d26-4401-46ce-837a-825901afe1b0" providerId="AD" clId="Web-{F051CE69-3EA6-08D4-0C67-C228DDD2DACB}" dt="2022-02-15T10:19:49.163" v="5" actId="20577"/>
      <pc:docMkLst>
        <pc:docMk/>
      </pc:docMkLst>
      <pc:sldChg chg="modSp add replId">
        <pc:chgData name="Joseph  Witcombe" userId="S::joseph@purplebeard.co.uk::a2840d26-4401-46ce-837a-825901afe1b0" providerId="AD" clId="Web-{F051CE69-3EA6-08D4-0C67-C228DDD2DACB}" dt="2022-02-15T10:19:49.163" v="5" actId="20577"/>
        <pc:sldMkLst>
          <pc:docMk/>
          <pc:sldMk cId="2679396320" sldId="323"/>
        </pc:sldMkLst>
        <pc:spChg chg="mod">
          <ac:chgData name="Joseph  Witcombe" userId="S::joseph@purplebeard.co.uk::a2840d26-4401-46ce-837a-825901afe1b0" providerId="AD" clId="Web-{F051CE69-3EA6-08D4-0C67-C228DDD2DACB}" dt="2022-02-15T10:19:49.163" v="5" actId="20577"/>
          <ac:spMkLst>
            <pc:docMk/>
            <pc:sldMk cId="2679396320" sldId="323"/>
            <ac:spMk id="5" creationId="{481AA86E-3DC1-4DCA-BC38-33D5B631259A}"/>
          </ac:spMkLst>
        </pc:spChg>
      </pc:sldChg>
      <pc:sldChg chg="add replId">
        <pc:chgData name="Joseph  Witcombe" userId="S::joseph@purplebeard.co.uk::a2840d26-4401-46ce-837a-825901afe1b0" providerId="AD" clId="Web-{F051CE69-3EA6-08D4-0C67-C228DDD2DACB}" dt="2022-02-15T10:19:20.522" v="1"/>
        <pc:sldMkLst>
          <pc:docMk/>
          <pc:sldMk cId="2097904520" sldId="324"/>
        </pc:sldMkLst>
      </pc:sldChg>
      <pc:sldChg chg="add replId">
        <pc:chgData name="Joseph  Witcombe" userId="S::joseph@purplebeard.co.uk::a2840d26-4401-46ce-837a-825901afe1b0" providerId="AD" clId="Web-{F051CE69-3EA6-08D4-0C67-C228DDD2DACB}" dt="2022-02-15T10:19:23.116" v="2"/>
        <pc:sldMkLst>
          <pc:docMk/>
          <pc:sldMk cId="3619066894" sldId="325"/>
        </pc:sldMkLst>
      </pc:sldChg>
    </pc:docChg>
  </pc:docChgLst>
  <pc:docChgLst>
    <pc:chgData name="Joseph  Witcombe" userId="S::joseph@purplebeard.co.uk::a2840d26-4401-46ce-837a-825901afe1b0" providerId="AD" clId="Web-{140B0EA9-E025-290B-7851-8FD902A5978C}"/>
    <pc:docChg chg="modSld">
      <pc:chgData name="Joseph  Witcombe" userId="S::joseph@purplebeard.co.uk::a2840d26-4401-46ce-837a-825901afe1b0" providerId="AD" clId="Web-{140B0EA9-E025-290B-7851-8FD902A5978C}" dt="2022-03-27T22:17:20.790" v="2"/>
      <pc:docMkLst>
        <pc:docMk/>
      </pc:docMkLst>
      <pc:sldChg chg="modNotes">
        <pc:chgData name="Joseph  Witcombe" userId="S::joseph@purplebeard.co.uk::a2840d26-4401-46ce-837a-825901afe1b0" providerId="AD" clId="Web-{140B0EA9-E025-290B-7851-8FD902A5978C}" dt="2022-03-27T22:17:20.790" v="2"/>
        <pc:sldMkLst>
          <pc:docMk/>
          <pc:sldMk cId="1446447830" sldId="385"/>
        </pc:sldMkLst>
      </pc:sldChg>
    </pc:docChg>
  </pc:docChgLst>
  <pc:docChgLst>
    <pc:chgData name="Joseph  Witcombe" userId="S::joseph@purplebeard.co.uk::a2840d26-4401-46ce-837a-825901afe1b0" providerId="AD" clId="Web-{34292B4A-AB1C-DA98-633D-C9DA324B6E9D}"/>
    <pc:docChg chg="addSld delSld modSld sldOrd">
      <pc:chgData name="Joseph  Witcombe" userId="S::joseph@purplebeard.co.uk::a2840d26-4401-46ce-837a-825901afe1b0" providerId="AD" clId="Web-{34292B4A-AB1C-DA98-633D-C9DA324B6E9D}" dt="2022-03-11T21:41:08.373" v="524" actId="20577"/>
      <pc:docMkLst>
        <pc:docMk/>
      </pc:docMkLst>
      <pc:sldChg chg="modSp mod modClrScheme chgLayout">
        <pc:chgData name="Joseph  Witcombe" userId="S::joseph@purplebeard.co.uk::a2840d26-4401-46ce-837a-825901afe1b0" providerId="AD" clId="Web-{34292B4A-AB1C-DA98-633D-C9DA324B6E9D}" dt="2022-03-11T19:51:22.758" v="429" actId="14100"/>
        <pc:sldMkLst>
          <pc:docMk/>
          <pc:sldMk cId="3153982190" sldId="308"/>
        </pc:sldMkLst>
        <pc:spChg chg="mod ord">
          <ac:chgData name="Joseph  Witcombe" userId="S::joseph@purplebeard.co.uk::a2840d26-4401-46ce-837a-825901afe1b0" providerId="AD" clId="Web-{34292B4A-AB1C-DA98-633D-C9DA324B6E9D}" dt="2022-03-11T19:51:08.961" v="428"/>
          <ac:spMkLst>
            <pc:docMk/>
            <pc:sldMk cId="3153982190" sldId="308"/>
            <ac:spMk id="5" creationId="{481AA86E-3DC1-4DCA-BC38-33D5B631259A}"/>
          </ac:spMkLst>
        </pc:spChg>
        <pc:spChg chg="mod ord">
          <ac:chgData name="Joseph  Witcombe" userId="S::joseph@purplebeard.co.uk::a2840d26-4401-46ce-837a-825901afe1b0" providerId="AD" clId="Web-{34292B4A-AB1C-DA98-633D-C9DA324B6E9D}" dt="2022-03-11T19:51:22.758" v="429" actId="14100"/>
          <ac:spMkLst>
            <pc:docMk/>
            <pc:sldMk cId="3153982190" sldId="308"/>
            <ac:spMk id="6" creationId="{EE1C1393-6558-4322-A1C5-F582FED6201F}"/>
          </ac:spMkLst>
        </pc:spChg>
      </pc:sldChg>
      <pc:sldChg chg="modNotes">
        <pc:chgData name="Joseph  Witcombe" userId="S::joseph@purplebeard.co.uk::a2840d26-4401-46ce-837a-825901afe1b0" providerId="AD" clId="Web-{34292B4A-AB1C-DA98-633D-C9DA324B6E9D}" dt="2022-03-11T19:35:25.617" v="138"/>
        <pc:sldMkLst>
          <pc:docMk/>
          <pc:sldMk cId="3011540623" sldId="309"/>
        </pc:sldMkLst>
      </pc:sldChg>
      <pc:sldChg chg="modSp mod modClrScheme chgLayout">
        <pc:chgData name="Joseph  Witcombe" userId="S::joseph@purplebeard.co.uk::a2840d26-4401-46ce-837a-825901afe1b0" providerId="AD" clId="Web-{34292B4A-AB1C-DA98-633D-C9DA324B6E9D}" dt="2022-03-11T19:51:35.571" v="430"/>
        <pc:sldMkLst>
          <pc:docMk/>
          <pc:sldMk cId="889156896" sldId="311"/>
        </pc:sldMkLst>
        <pc:spChg chg="mod ord">
          <ac:chgData name="Joseph  Witcombe" userId="S::joseph@purplebeard.co.uk::a2840d26-4401-46ce-837a-825901afe1b0" providerId="AD" clId="Web-{34292B4A-AB1C-DA98-633D-C9DA324B6E9D}" dt="2022-03-11T19:51:08.883" v="426"/>
          <ac:spMkLst>
            <pc:docMk/>
            <pc:sldMk cId="889156896" sldId="311"/>
            <ac:spMk id="5" creationId="{481AA86E-3DC1-4DCA-BC38-33D5B631259A}"/>
          </ac:spMkLst>
        </pc:spChg>
        <pc:spChg chg="mod ord">
          <ac:chgData name="Joseph  Witcombe" userId="S::joseph@purplebeard.co.uk::a2840d26-4401-46ce-837a-825901afe1b0" providerId="AD" clId="Web-{34292B4A-AB1C-DA98-633D-C9DA324B6E9D}" dt="2022-03-11T19:51:35.571" v="430"/>
          <ac:spMkLst>
            <pc:docMk/>
            <pc:sldMk cId="889156896" sldId="311"/>
            <ac:spMk id="6" creationId="{EE1C1393-6558-4322-A1C5-F582FED6201F}"/>
          </ac:spMkLst>
        </pc:spChg>
      </pc:sldChg>
      <pc:sldChg chg="modNotes">
        <pc:chgData name="Joseph  Witcombe" userId="S::joseph@purplebeard.co.uk::a2840d26-4401-46ce-837a-825901afe1b0" providerId="AD" clId="Web-{34292B4A-AB1C-DA98-633D-C9DA324B6E9D}" dt="2022-03-11T19:46:19.312" v="347"/>
        <pc:sldMkLst>
          <pc:docMk/>
          <pc:sldMk cId="3208786145" sldId="312"/>
        </pc:sldMkLst>
      </pc:sldChg>
      <pc:sldChg chg="del modNotes">
        <pc:chgData name="Joseph  Witcombe" userId="S::joseph@purplebeard.co.uk::a2840d26-4401-46ce-837a-825901afe1b0" providerId="AD" clId="Web-{34292B4A-AB1C-DA98-633D-C9DA324B6E9D}" dt="2022-03-11T19:49:37.786" v="423"/>
        <pc:sldMkLst>
          <pc:docMk/>
          <pc:sldMk cId="2327034648" sldId="313"/>
        </pc:sldMkLst>
      </pc:sldChg>
      <pc:sldChg chg="modSp mod modClrScheme chgLayout">
        <pc:chgData name="Joseph  Witcombe" userId="S::joseph@purplebeard.co.uk::a2840d26-4401-46ce-837a-825901afe1b0" providerId="AD" clId="Web-{34292B4A-AB1C-DA98-633D-C9DA324B6E9D}" dt="2022-03-11T19:50:51.304" v="425"/>
        <pc:sldMkLst>
          <pc:docMk/>
          <pc:sldMk cId="4040370644" sldId="314"/>
        </pc:sldMkLst>
        <pc:spChg chg="mod ord">
          <ac:chgData name="Joseph  Witcombe" userId="S::joseph@purplebeard.co.uk::a2840d26-4401-46ce-837a-825901afe1b0" providerId="AD" clId="Web-{34292B4A-AB1C-DA98-633D-C9DA324B6E9D}" dt="2022-03-11T19:50:51.304" v="425"/>
          <ac:spMkLst>
            <pc:docMk/>
            <pc:sldMk cId="4040370644" sldId="314"/>
            <ac:spMk id="5" creationId="{481AA86E-3DC1-4DCA-BC38-33D5B631259A}"/>
          </ac:spMkLst>
        </pc:spChg>
        <pc:spChg chg="mod ord">
          <ac:chgData name="Joseph  Witcombe" userId="S::joseph@purplebeard.co.uk::a2840d26-4401-46ce-837a-825901afe1b0" providerId="AD" clId="Web-{34292B4A-AB1C-DA98-633D-C9DA324B6E9D}" dt="2022-03-11T19:50:51.304" v="425"/>
          <ac:spMkLst>
            <pc:docMk/>
            <pc:sldMk cId="4040370644" sldId="314"/>
            <ac:spMk id="6" creationId="{EE1C1393-6558-4322-A1C5-F582FED6201F}"/>
          </ac:spMkLst>
        </pc:spChg>
      </pc:sldChg>
      <pc:sldChg chg="modSp mod modClrScheme chgLayout">
        <pc:chgData name="Joseph  Witcombe" userId="S::joseph@purplebeard.co.uk::a2840d26-4401-46ce-837a-825901afe1b0" providerId="AD" clId="Web-{34292B4A-AB1C-DA98-633D-C9DA324B6E9D}" dt="2022-03-11T19:51:08.929" v="427"/>
        <pc:sldMkLst>
          <pc:docMk/>
          <pc:sldMk cId="3824667196" sldId="316"/>
        </pc:sldMkLst>
        <pc:spChg chg="mod ord">
          <ac:chgData name="Joseph  Witcombe" userId="S::joseph@purplebeard.co.uk::a2840d26-4401-46ce-837a-825901afe1b0" providerId="AD" clId="Web-{34292B4A-AB1C-DA98-633D-C9DA324B6E9D}" dt="2022-03-11T19:51:08.929" v="427"/>
          <ac:spMkLst>
            <pc:docMk/>
            <pc:sldMk cId="3824667196" sldId="316"/>
            <ac:spMk id="5" creationId="{481AA86E-3DC1-4DCA-BC38-33D5B631259A}"/>
          </ac:spMkLst>
        </pc:spChg>
        <pc:spChg chg="mod ord">
          <ac:chgData name="Joseph  Witcombe" userId="S::joseph@purplebeard.co.uk::a2840d26-4401-46ce-837a-825901afe1b0" providerId="AD" clId="Web-{34292B4A-AB1C-DA98-633D-C9DA324B6E9D}" dt="2022-03-11T19:51:08.929" v="427"/>
          <ac:spMkLst>
            <pc:docMk/>
            <pc:sldMk cId="3824667196" sldId="316"/>
            <ac:spMk id="6" creationId="{EE1C1393-6558-4322-A1C5-F582FED6201F}"/>
          </ac:spMkLst>
        </pc:spChg>
      </pc:sldChg>
      <pc:sldChg chg="del modNotes">
        <pc:chgData name="Joseph  Witcombe" userId="S::joseph@purplebeard.co.uk::a2840d26-4401-46ce-837a-825901afe1b0" providerId="AD" clId="Web-{34292B4A-AB1C-DA98-633D-C9DA324B6E9D}" dt="2022-03-11T19:49:37.786" v="422"/>
        <pc:sldMkLst>
          <pc:docMk/>
          <pc:sldMk cId="1624011227" sldId="318"/>
        </pc:sldMkLst>
      </pc:sldChg>
      <pc:sldChg chg="modSp">
        <pc:chgData name="Joseph  Witcombe" userId="S::joseph@purplebeard.co.uk::a2840d26-4401-46ce-837a-825901afe1b0" providerId="AD" clId="Web-{34292B4A-AB1C-DA98-633D-C9DA324B6E9D}" dt="2022-03-11T21:41:08.373" v="524" actId="20577"/>
        <pc:sldMkLst>
          <pc:docMk/>
          <pc:sldMk cId="3451093341" sldId="320"/>
        </pc:sldMkLst>
        <pc:spChg chg="mod">
          <ac:chgData name="Joseph  Witcombe" userId="S::joseph@purplebeard.co.uk::a2840d26-4401-46ce-837a-825901afe1b0" providerId="AD" clId="Web-{34292B4A-AB1C-DA98-633D-C9DA324B6E9D}" dt="2022-03-11T21:41:08.373" v="524" actId="20577"/>
          <ac:spMkLst>
            <pc:docMk/>
            <pc:sldMk cId="3451093341" sldId="320"/>
            <ac:spMk id="4" creationId="{72F75950-FDD8-4A41-9C63-3F9147ECB994}"/>
          </ac:spMkLst>
        </pc:spChg>
        <pc:spChg chg="mod">
          <ac:chgData name="Joseph  Witcombe" userId="S::joseph@purplebeard.co.uk::a2840d26-4401-46ce-837a-825901afe1b0" providerId="AD" clId="Web-{34292B4A-AB1C-DA98-633D-C9DA324B6E9D}" dt="2022-03-11T21:39:48.903" v="472" actId="14100"/>
          <ac:spMkLst>
            <pc:docMk/>
            <pc:sldMk cId="3451093341" sldId="320"/>
            <ac:spMk id="5" creationId="{481AA86E-3DC1-4DCA-BC38-33D5B631259A}"/>
          </ac:spMkLst>
        </pc:spChg>
      </pc:sldChg>
      <pc:sldChg chg="del modNotes">
        <pc:chgData name="Joseph  Witcombe" userId="S::joseph@purplebeard.co.uk::a2840d26-4401-46ce-837a-825901afe1b0" providerId="AD" clId="Web-{34292B4A-AB1C-DA98-633D-C9DA324B6E9D}" dt="2022-03-11T19:49:37.771" v="421"/>
        <pc:sldMkLst>
          <pc:docMk/>
          <pc:sldMk cId="3759814859" sldId="330"/>
        </pc:sldMkLst>
      </pc:sldChg>
      <pc:sldChg chg="del">
        <pc:chgData name="Joseph  Witcombe" userId="S::joseph@purplebeard.co.uk::a2840d26-4401-46ce-837a-825901afe1b0" providerId="AD" clId="Web-{34292B4A-AB1C-DA98-633D-C9DA324B6E9D}" dt="2022-03-11T19:49:48.099" v="424"/>
        <pc:sldMkLst>
          <pc:docMk/>
          <pc:sldMk cId="3487210077" sldId="345"/>
        </pc:sldMkLst>
      </pc:sldChg>
      <pc:sldChg chg="addSp modSp modNotes">
        <pc:chgData name="Joseph  Witcombe" userId="S::joseph@purplebeard.co.uk::a2840d26-4401-46ce-837a-825901afe1b0" providerId="AD" clId="Web-{34292B4A-AB1C-DA98-633D-C9DA324B6E9D}" dt="2022-03-11T19:39:36.640" v="207" actId="20577"/>
        <pc:sldMkLst>
          <pc:docMk/>
          <pc:sldMk cId="3048117351" sldId="354"/>
        </pc:sldMkLst>
        <pc:spChg chg="add mod">
          <ac:chgData name="Joseph  Witcombe" userId="S::joseph@purplebeard.co.uk::a2840d26-4401-46ce-837a-825901afe1b0" providerId="AD" clId="Web-{34292B4A-AB1C-DA98-633D-C9DA324B6E9D}" dt="2022-03-11T19:38:00.403" v="195" actId="20577"/>
          <ac:spMkLst>
            <pc:docMk/>
            <pc:sldMk cId="3048117351" sldId="354"/>
            <ac:spMk id="2" creationId="{4A00F077-5F22-4AD6-8ECE-0459AD052C86}"/>
          </ac:spMkLst>
        </pc:spChg>
        <pc:spChg chg="mod">
          <ac:chgData name="Joseph  Witcombe" userId="S::joseph@purplebeard.co.uk::a2840d26-4401-46ce-837a-825901afe1b0" providerId="AD" clId="Web-{34292B4A-AB1C-DA98-633D-C9DA324B6E9D}" dt="2022-03-11T19:39:36.640" v="207" actId="20577"/>
          <ac:spMkLst>
            <pc:docMk/>
            <pc:sldMk cId="3048117351" sldId="354"/>
            <ac:spMk id="3" creationId="{DFFA28C3-300F-465A-B033-CF910AE2C92F}"/>
          </ac:spMkLst>
        </pc:spChg>
      </pc:sldChg>
      <pc:sldChg chg="add del ord replId">
        <pc:chgData name="Joseph  Witcombe" userId="S::joseph@purplebeard.co.uk::a2840d26-4401-46ce-837a-825901afe1b0" providerId="AD" clId="Web-{34292B4A-AB1C-DA98-633D-C9DA324B6E9D}" dt="2022-03-11T19:38:51.780" v="197"/>
        <pc:sldMkLst>
          <pc:docMk/>
          <pc:sldMk cId="2827817714" sldId="363"/>
        </pc:sldMkLst>
      </pc:sldChg>
      <pc:sldChg chg="modSp add ord replId modNotes">
        <pc:chgData name="Joseph  Witcombe" userId="S::joseph@purplebeard.co.uk::a2840d26-4401-46ce-837a-825901afe1b0" providerId="AD" clId="Web-{34292B4A-AB1C-DA98-633D-C9DA324B6E9D}" dt="2022-03-11T19:41:50.472" v="264" actId="20577"/>
        <pc:sldMkLst>
          <pc:docMk/>
          <pc:sldMk cId="1801737776" sldId="364"/>
        </pc:sldMkLst>
        <pc:spChg chg="mod">
          <ac:chgData name="Joseph  Witcombe" userId="S::joseph@purplebeard.co.uk::a2840d26-4401-46ce-837a-825901afe1b0" providerId="AD" clId="Web-{34292B4A-AB1C-DA98-633D-C9DA324B6E9D}" dt="2022-03-11T19:41:50.472" v="264" actId="20577"/>
          <ac:spMkLst>
            <pc:docMk/>
            <pc:sldMk cId="1801737776" sldId="364"/>
            <ac:spMk id="2" creationId="{4A00F077-5F22-4AD6-8ECE-0459AD052C86}"/>
          </ac:spMkLst>
        </pc:spChg>
        <pc:spChg chg="mod">
          <ac:chgData name="Joseph  Witcombe" userId="S::joseph@purplebeard.co.uk::a2840d26-4401-46ce-837a-825901afe1b0" providerId="AD" clId="Web-{34292B4A-AB1C-DA98-633D-C9DA324B6E9D}" dt="2022-03-11T19:39:46.156" v="209" actId="20577"/>
          <ac:spMkLst>
            <pc:docMk/>
            <pc:sldMk cId="1801737776" sldId="364"/>
            <ac:spMk id="3" creationId="{DFFA28C3-300F-465A-B033-CF910AE2C92F}"/>
          </ac:spMkLst>
        </pc:spChg>
      </pc:sldChg>
      <pc:sldChg chg="modSp add ord replId">
        <pc:chgData name="Joseph  Witcombe" userId="S::joseph@purplebeard.co.uk::a2840d26-4401-46ce-837a-825901afe1b0" providerId="AD" clId="Web-{34292B4A-AB1C-DA98-633D-C9DA324B6E9D}" dt="2022-03-11T19:45:28.435" v="346" actId="20577"/>
        <pc:sldMkLst>
          <pc:docMk/>
          <pc:sldMk cId="1446443189" sldId="365"/>
        </pc:sldMkLst>
        <pc:spChg chg="mod">
          <ac:chgData name="Joseph  Witcombe" userId="S::joseph@purplebeard.co.uk::a2840d26-4401-46ce-837a-825901afe1b0" providerId="AD" clId="Web-{34292B4A-AB1C-DA98-633D-C9DA324B6E9D}" dt="2022-03-11T19:45:28.435" v="346" actId="20577"/>
          <ac:spMkLst>
            <pc:docMk/>
            <pc:sldMk cId="1446443189" sldId="365"/>
            <ac:spMk id="2" creationId="{4A00F077-5F22-4AD6-8ECE-0459AD052C86}"/>
          </ac:spMkLst>
        </pc:spChg>
        <pc:spChg chg="mod">
          <ac:chgData name="Joseph  Witcombe" userId="S::joseph@purplebeard.co.uk::a2840d26-4401-46ce-837a-825901afe1b0" providerId="AD" clId="Web-{34292B4A-AB1C-DA98-633D-C9DA324B6E9D}" dt="2022-03-11T19:44:01.807" v="269" actId="20577"/>
          <ac:spMkLst>
            <pc:docMk/>
            <pc:sldMk cId="1446443189" sldId="365"/>
            <ac:spMk id="3" creationId="{DFFA28C3-300F-465A-B033-CF910AE2C92F}"/>
          </ac:spMkLst>
        </pc:spChg>
      </pc:sldChg>
      <pc:sldChg chg="modSp add ord replId">
        <pc:chgData name="Joseph  Witcombe" userId="S::joseph@purplebeard.co.uk::a2840d26-4401-46ce-837a-825901afe1b0" providerId="AD" clId="Web-{34292B4A-AB1C-DA98-633D-C9DA324B6E9D}" dt="2022-03-11T21:38:02.213" v="441" actId="20577"/>
        <pc:sldMkLst>
          <pc:docMk/>
          <pc:sldMk cId="888007456" sldId="366"/>
        </pc:sldMkLst>
        <pc:spChg chg="mod">
          <ac:chgData name="Joseph  Witcombe" userId="S::joseph@purplebeard.co.uk::a2840d26-4401-46ce-837a-825901afe1b0" providerId="AD" clId="Web-{34292B4A-AB1C-DA98-633D-C9DA324B6E9D}" dt="2022-03-11T21:38:02.213" v="441" actId="20577"/>
          <ac:spMkLst>
            <pc:docMk/>
            <pc:sldMk cId="888007456" sldId="366"/>
            <ac:spMk id="2" creationId="{4A00F077-5F22-4AD6-8ECE-0459AD052C86}"/>
          </ac:spMkLst>
        </pc:spChg>
        <pc:spChg chg="mod">
          <ac:chgData name="Joseph  Witcombe" userId="S::joseph@purplebeard.co.uk::a2840d26-4401-46ce-837a-825901afe1b0" providerId="AD" clId="Web-{34292B4A-AB1C-DA98-633D-C9DA324B6E9D}" dt="2022-03-11T19:47:23.423" v="372" actId="1076"/>
          <ac:spMkLst>
            <pc:docMk/>
            <pc:sldMk cId="888007456" sldId="366"/>
            <ac:spMk id="3" creationId="{DFFA28C3-300F-465A-B033-CF910AE2C92F}"/>
          </ac:spMkLst>
        </pc:spChg>
      </pc:sldChg>
    </pc:docChg>
  </pc:docChgLst>
  <pc:docChgLst>
    <pc:chgData name="Joseph  Witcombe" userId="S::joseph@purplebeard.co.uk::a2840d26-4401-46ce-837a-825901afe1b0" providerId="AD" clId="Web-{8534B1F2-F02A-5EC6-7008-4E2205151FB9}"/>
    <pc:docChg chg="addSld delSld modSld sldOrd">
      <pc:chgData name="Joseph  Witcombe" userId="S::joseph@purplebeard.co.uk::a2840d26-4401-46ce-837a-825901afe1b0" providerId="AD" clId="Web-{8534B1F2-F02A-5EC6-7008-4E2205151FB9}" dt="2022-03-29T04:04:28.764" v="298"/>
      <pc:docMkLst>
        <pc:docMk/>
      </pc:docMkLst>
      <pc:sldChg chg="addSp delSp modSp ord">
        <pc:chgData name="Joseph  Witcombe" userId="S::joseph@purplebeard.co.uk::a2840d26-4401-46ce-837a-825901afe1b0" providerId="AD" clId="Web-{8534B1F2-F02A-5EC6-7008-4E2205151FB9}" dt="2022-03-29T04:03:43.169" v="294"/>
        <pc:sldMkLst>
          <pc:docMk/>
          <pc:sldMk cId="3369513202" sldId="307"/>
        </pc:sldMkLst>
        <pc:spChg chg="add del mod">
          <ac:chgData name="Joseph  Witcombe" userId="S::joseph@purplebeard.co.uk::a2840d26-4401-46ce-837a-825901afe1b0" providerId="AD" clId="Web-{8534B1F2-F02A-5EC6-7008-4E2205151FB9}" dt="2022-03-29T04:01:54.057" v="287"/>
          <ac:spMkLst>
            <pc:docMk/>
            <pc:sldMk cId="3369513202" sldId="307"/>
            <ac:spMk id="2" creationId="{CAE6BB66-DF8F-A3B1-816A-A72B5D9EB820}"/>
          </ac:spMkLst>
        </pc:spChg>
        <pc:spChg chg="mod">
          <ac:chgData name="Joseph  Witcombe" userId="S::joseph@purplebeard.co.uk::a2840d26-4401-46ce-837a-825901afe1b0" providerId="AD" clId="Web-{8534B1F2-F02A-5EC6-7008-4E2205151FB9}" dt="2022-03-29T04:01:41.197" v="283" actId="20577"/>
          <ac:spMkLst>
            <pc:docMk/>
            <pc:sldMk cId="3369513202" sldId="307"/>
            <ac:spMk id="5" creationId="{481AA86E-3DC1-4DCA-BC38-33D5B631259A}"/>
          </ac:spMkLst>
        </pc:spChg>
        <pc:spChg chg="mod">
          <ac:chgData name="Joseph  Witcombe" userId="S::joseph@purplebeard.co.uk::a2840d26-4401-46ce-837a-825901afe1b0" providerId="AD" clId="Web-{8534B1F2-F02A-5EC6-7008-4E2205151FB9}" dt="2022-03-29T04:01:48.510" v="284" actId="20577"/>
          <ac:spMkLst>
            <pc:docMk/>
            <pc:sldMk cId="3369513202" sldId="307"/>
            <ac:spMk id="6" creationId="{EE1C1393-6558-4322-A1C5-F582FED6201F}"/>
          </ac:spMkLst>
        </pc:spChg>
      </pc:sldChg>
      <pc:sldChg chg="modSp">
        <pc:chgData name="Joseph  Witcombe" userId="S::joseph@purplebeard.co.uk::a2840d26-4401-46ce-837a-825901afe1b0" providerId="AD" clId="Web-{8534B1F2-F02A-5EC6-7008-4E2205151FB9}" dt="2022-03-29T03:48:56.928" v="33" actId="20577"/>
        <pc:sldMkLst>
          <pc:docMk/>
          <pc:sldMk cId="888007456" sldId="366"/>
        </pc:sldMkLst>
        <pc:spChg chg="mod">
          <ac:chgData name="Joseph  Witcombe" userId="S::joseph@purplebeard.co.uk::a2840d26-4401-46ce-837a-825901afe1b0" providerId="AD" clId="Web-{8534B1F2-F02A-5EC6-7008-4E2205151FB9}" dt="2022-03-29T03:48:25.693" v="25" actId="20577"/>
          <ac:spMkLst>
            <pc:docMk/>
            <pc:sldMk cId="888007456" sldId="366"/>
            <ac:spMk id="3" creationId="{DFFA28C3-300F-465A-B033-CF910AE2C92F}"/>
          </ac:spMkLst>
        </pc:spChg>
        <pc:spChg chg="mod">
          <ac:chgData name="Joseph  Witcombe" userId="S::joseph@purplebeard.co.uk::a2840d26-4401-46ce-837a-825901afe1b0" providerId="AD" clId="Web-{8534B1F2-F02A-5EC6-7008-4E2205151FB9}" dt="2022-03-29T03:48:56.928" v="33" actId="20577"/>
          <ac:spMkLst>
            <pc:docMk/>
            <pc:sldMk cId="888007456" sldId="366"/>
            <ac:spMk id="4" creationId="{18B954A0-0951-4516-96F5-4944F2CAFB8C}"/>
          </ac:spMkLst>
        </pc:spChg>
      </pc:sldChg>
      <pc:sldChg chg="modSp">
        <pc:chgData name="Joseph  Witcombe" userId="S::joseph@purplebeard.co.uk::a2840d26-4401-46ce-837a-825901afe1b0" providerId="AD" clId="Web-{8534B1F2-F02A-5EC6-7008-4E2205151FB9}" dt="2022-03-28T10:46:37.127" v="19" actId="20577"/>
        <pc:sldMkLst>
          <pc:docMk/>
          <pc:sldMk cId="1556684882" sldId="380"/>
        </pc:sldMkLst>
        <pc:spChg chg="mod">
          <ac:chgData name="Joseph  Witcombe" userId="S::joseph@purplebeard.co.uk::a2840d26-4401-46ce-837a-825901afe1b0" providerId="AD" clId="Web-{8534B1F2-F02A-5EC6-7008-4E2205151FB9}" dt="2022-03-28T10:46:37.127" v="19" actId="20577"/>
          <ac:spMkLst>
            <pc:docMk/>
            <pc:sldMk cId="1556684882" sldId="380"/>
            <ac:spMk id="313" creationId="{00000000-0000-0000-0000-000000000000}"/>
          </ac:spMkLst>
        </pc:spChg>
      </pc:sldChg>
      <pc:sldChg chg="modSp modNotes">
        <pc:chgData name="Joseph  Witcombe" userId="S::joseph@purplebeard.co.uk::a2840d26-4401-46ce-837a-825901afe1b0" providerId="AD" clId="Web-{8534B1F2-F02A-5EC6-7008-4E2205151FB9}" dt="2022-03-29T03:51:05.134" v="77" actId="20577"/>
        <pc:sldMkLst>
          <pc:docMk/>
          <pc:sldMk cId="3674574106" sldId="382"/>
        </pc:sldMkLst>
        <pc:spChg chg="mod">
          <ac:chgData name="Joseph  Witcombe" userId="S::joseph@purplebeard.co.uk::a2840d26-4401-46ce-837a-825901afe1b0" providerId="AD" clId="Web-{8534B1F2-F02A-5EC6-7008-4E2205151FB9}" dt="2022-03-29T03:49:15.647" v="39" actId="20577"/>
          <ac:spMkLst>
            <pc:docMk/>
            <pc:sldMk cId="3674574106" sldId="382"/>
            <ac:spMk id="3" creationId="{DFFA28C3-300F-465A-B033-CF910AE2C92F}"/>
          </ac:spMkLst>
        </pc:spChg>
        <pc:spChg chg="mod">
          <ac:chgData name="Joseph  Witcombe" userId="S::joseph@purplebeard.co.uk::a2840d26-4401-46ce-837a-825901afe1b0" providerId="AD" clId="Web-{8534B1F2-F02A-5EC6-7008-4E2205151FB9}" dt="2022-03-29T03:51:05.134" v="77" actId="20577"/>
          <ac:spMkLst>
            <pc:docMk/>
            <pc:sldMk cId="3674574106" sldId="382"/>
            <ac:spMk id="4" creationId="{18B954A0-0951-4516-96F5-4944F2CAFB8C}"/>
          </ac:spMkLst>
        </pc:spChg>
      </pc:sldChg>
      <pc:sldChg chg="modSp modNotes">
        <pc:chgData name="Joseph  Witcombe" userId="S::joseph@purplebeard.co.uk::a2840d26-4401-46ce-837a-825901afe1b0" providerId="AD" clId="Web-{8534B1F2-F02A-5EC6-7008-4E2205151FB9}" dt="2022-03-29T04:02:16.151" v="288"/>
        <pc:sldMkLst>
          <pc:docMk/>
          <pc:sldMk cId="4211880247" sldId="383"/>
        </pc:sldMkLst>
        <pc:spChg chg="mod">
          <ac:chgData name="Joseph  Witcombe" userId="S::joseph@purplebeard.co.uk::a2840d26-4401-46ce-837a-825901afe1b0" providerId="AD" clId="Web-{8534B1F2-F02A-5EC6-7008-4E2205151FB9}" dt="2022-03-29T03:58:45.458" v="229" actId="14100"/>
          <ac:spMkLst>
            <pc:docMk/>
            <pc:sldMk cId="4211880247" sldId="383"/>
            <ac:spMk id="3" creationId="{DFFA28C3-300F-465A-B033-CF910AE2C92F}"/>
          </ac:spMkLst>
        </pc:spChg>
        <pc:spChg chg="mod">
          <ac:chgData name="Joseph  Witcombe" userId="S::joseph@purplebeard.co.uk::a2840d26-4401-46ce-837a-825901afe1b0" providerId="AD" clId="Web-{8534B1F2-F02A-5EC6-7008-4E2205151FB9}" dt="2022-03-29T03:58:14.176" v="221" actId="1076"/>
          <ac:spMkLst>
            <pc:docMk/>
            <pc:sldMk cId="4211880247" sldId="383"/>
            <ac:spMk id="4" creationId="{18B954A0-0951-4516-96F5-4944F2CAFB8C}"/>
          </ac:spMkLst>
        </pc:spChg>
      </pc:sldChg>
      <pc:sldChg chg="modSp ord">
        <pc:chgData name="Joseph  Witcombe" userId="S::joseph@purplebeard.co.uk::a2840d26-4401-46ce-837a-825901afe1b0" providerId="AD" clId="Web-{8534B1F2-F02A-5EC6-7008-4E2205151FB9}" dt="2022-03-29T03:58:29.442" v="225" actId="20577"/>
        <pc:sldMkLst>
          <pc:docMk/>
          <pc:sldMk cId="1446447830" sldId="385"/>
        </pc:sldMkLst>
        <pc:spChg chg="mod">
          <ac:chgData name="Joseph  Witcombe" userId="S::joseph@purplebeard.co.uk::a2840d26-4401-46ce-837a-825901afe1b0" providerId="AD" clId="Web-{8534B1F2-F02A-5EC6-7008-4E2205151FB9}" dt="2022-03-29T03:58:29.442" v="225" actId="20577"/>
          <ac:spMkLst>
            <pc:docMk/>
            <pc:sldMk cId="1446447830" sldId="385"/>
            <ac:spMk id="3" creationId="{DFFA28C3-300F-465A-B033-CF910AE2C92F}"/>
          </ac:spMkLst>
        </pc:spChg>
      </pc:sldChg>
      <pc:sldChg chg="del">
        <pc:chgData name="Joseph  Witcombe" userId="S::joseph@purplebeard.co.uk::a2840d26-4401-46ce-837a-825901afe1b0" providerId="AD" clId="Web-{8534B1F2-F02A-5EC6-7008-4E2205151FB9}" dt="2022-03-28T10:45:51.233" v="1"/>
        <pc:sldMkLst>
          <pc:docMk/>
          <pc:sldMk cId="4212059079" sldId="386"/>
        </pc:sldMkLst>
      </pc:sldChg>
      <pc:sldChg chg="del">
        <pc:chgData name="Joseph  Witcombe" userId="S::joseph@purplebeard.co.uk::a2840d26-4401-46ce-837a-825901afe1b0" providerId="AD" clId="Web-{8534B1F2-F02A-5EC6-7008-4E2205151FB9}" dt="2022-03-28T10:45:51.218" v="0"/>
        <pc:sldMkLst>
          <pc:docMk/>
          <pc:sldMk cId="2260265981" sldId="387"/>
        </pc:sldMkLst>
      </pc:sldChg>
      <pc:sldChg chg="modSp modNotes">
        <pc:chgData name="Joseph  Witcombe" userId="S::joseph@purplebeard.co.uk::a2840d26-4401-46ce-837a-825901afe1b0" providerId="AD" clId="Web-{8534B1F2-F02A-5EC6-7008-4E2205151FB9}" dt="2022-03-29T03:54:43.640" v="141" actId="20577"/>
        <pc:sldMkLst>
          <pc:docMk/>
          <pc:sldMk cId="4238045492" sldId="388"/>
        </pc:sldMkLst>
        <pc:spChg chg="mod">
          <ac:chgData name="Joseph  Witcombe" userId="S::joseph@purplebeard.co.uk::a2840d26-4401-46ce-837a-825901afe1b0" providerId="AD" clId="Web-{8534B1F2-F02A-5EC6-7008-4E2205151FB9}" dt="2022-03-29T03:54:43.640" v="141" actId="20577"/>
          <ac:spMkLst>
            <pc:docMk/>
            <pc:sldMk cId="4238045492" sldId="388"/>
            <ac:spMk id="3" creationId="{DFFA28C3-300F-465A-B033-CF910AE2C92F}"/>
          </ac:spMkLst>
        </pc:spChg>
        <pc:spChg chg="mod">
          <ac:chgData name="Joseph  Witcombe" userId="S::joseph@purplebeard.co.uk::a2840d26-4401-46ce-837a-825901afe1b0" providerId="AD" clId="Web-{8534B1F2-F02A-5EC6-7008-4E2205151FB9}" dt="2022-03-29T03:54:36.905" v="140" actId="20577"/>
          <ac:spMkLst>
            <pc:docMk/>
            <pc:sldMk cId="4238045492" sldId="388"/>
            <ac:spMk id="4" creationId="{18B954A0-0951-4516-96F5-4944F2CAFB8C}"/>
          </ac:spMkLst>
        </pc:spChg>
      </pc:sldChg>
      <pc:sldChg chg="modSp modNotes">
        <pc:chgData name="Joseph  Witcombe" userId="S::joseph@purplebeard.co.uk::a2840d26-4401-46ce-837a-825901afe1b0" providerId="AD" clId="Web-{8534B1F2-F02A-5EC6-7008-4E2205151FB9}" dt="2022-03-29T04:02:30.714" v="290"/>
        <pc:sldMkLst>
          <pc:docMk/>
          <pc:sldMk cId="3240809275" sldId="389"/>
        </pc:sldMkLst>
        <pc:spChg chg="mod">
          <ac:chgData name="Joseph  Witcombe" userId="S::joseph@purplebeard.co.uk::a2840d26-4401-46ce-837a-825901afe1b0" providerId="AD" clId="Web-{8534B1F2-F02A-5EC6-7008-4E2205151FB9}" dt="2022-03-29T03:55:37.016" v="145" actId="20577"/>
          <ac:spMkLst>
            <pc:docMk/>
            <pc:sldMk cId="3240809275" sldId="389"/>
            <ac:spMk id="3" creationId="{DFFA28C3-300F-465A-B033-CF910AE2C92F}"/>
          </ac:spMkLst>
        </pc:spChg>
        <pc:spChg chg="mod">
          <ac:chgData name="Joseph  Witcombe" userId="S::joseph@purplebeard.co.uk::a2840d26-4401-46ce-837a-825901afe1b0" providerId="AD" clId="Web-{8534B1F2-F02A-5EC6-7008-4E2205151FB9}" dt="2022-03-29T03:57:41.644" v="216" actId="20577"/>
          <ac:spMkLst>
            <pc:docMk/>
            <pc:sldMk cId="3240809275" sldId="389"/>
            <ac:spMk id="4" creationId="{18B954A0-0951-4516-96F5-4944F2CAFB8C}"/>
          </ac:spMkLst>
        </pc:spChg>
      </pc:sldChg>
      <pc:sldChg chg="modSp add replId">
        <pc:chgData name="Joseph  Witcombe" userId="S::joseph@purplebeard.co.uk::a2840d26-4401-46ce-837a-825901afe1b0" providerId="AD" clId="Web-{8534B1F2-F02A-5EC6-7008-4E2205151FB9}" dt="2022-03-29T03:52:53.340" v="127" actId="20577"/>
        <pc:sldMkLst>
          <pc:docMk/>
          <pc:sldMk cId="2309180181" sldId="390"/>
        </pc:sldMkLst>
        <pc:spChg chg="mod">
          <ac:chgData name="Joseph  Witcombe" userId="S::joseph@purplebeard.co.uk::a2840d26-4401-46ce-837a-825901afe1b0" providerId="AD" clId="Web-{8534B1F2-F02A-5EC6-7008-4E2205151FB9}" dt="2022-03-29T03:52:53.340" v="127" actId="20577"/>
          <ac:spMkLst>
            <pc:docMk/>
            <pc:sldMk cId="2309180181" sldId="390"/>
            <ac:spMk id="3" creationId="{DFFA28C3-300F-465A-B033-CF910AE2C92F}"/>
          </ac:spMkLst>
        </pc:spChg>
        <pc:spChg chg="mod">
          <ac:chgData name="Joseph  Witcombe" userId="S::joseph@purplebeard.co.uk::a2840d26-4401-46ce-837a-825901afe1b0" providerId="AD" clId="Web-{8534B1F2-F02A-5EC6-7008-4E2205151FB9}" dt="2022-03-29T03:52:51.090" v="126" actId="20577"/>
          <ac:spMkLst>
            <pc:docMk/>
            <pc:sldMk cId="2309180181" sldId="390"/>
            <ac:spMk id="4" creationId="{18B954A0-0951-4516-96F5-4944F2CAFB8C}"/>
          </ac:spMkLst>
        </pc:spChg>
      </pc:sldChg>
      <pc:sldChg chg="modSp add replId modNotes">
        <pc:chgData name="Joseph  Witcombe" userId="S::joseph@purplebeard.co.uk::a2840d26-4401-46ce-837a-825901afe1b0" providerId="AD" clId="Web-{8534B1F2-F02A-5EC6-7008-4E2205151FB9}" dt="2022-03-29T04:02:22.011" v="289"/>
        <pc:sldMkLst>
          <pc:docMk/>
          <pc:sldMk cId="1690100951" sldId="391"/>
        </pc:sldMkLst>
        <pc:spChg chg="mod">
          <ac:chgData name="Joseph  Witcombe" userId="S::joseph@purplebeard.co.uk::a2840d26-4401-46ce-837a-825901afe1b0" providerId="AD" clId="Web-{8534B1F2-F02A-5EC6-7008-4E2205151FB9}" dt="2022-03-29T03:59:20.881" v="242" actId="20577"/>
          <ac:spMkLst>
            <pc:docMk/>
            <pc:sldMk cId="1690100951" sldId="391"/>
            <ac:spMk id="3" creationId="{DFFA28C3-300F-465A-B033-CF910AE2C92F}"/>
          </ac:spMkLst>
        </pc:spChg>
        <pc:spChg chg="mod">
          <ac:chgData name="Joseph  Witcombe" userId="S::joseph@purplebeard.co.uk::a2840d26-4401-46ce-837a-825901afe1b0" providerId="AD" clId="Web-{8534B1F2-F02A-5EC6-7008-4E2205151FB9}" dt="2022-03-29T04:00:00.773" v="272" actId="20577"/>
          <ac:spMkLst>
            <pc:docMk/>
            <pc:sldMk cId="1690100951" sldId="391"/>
            <ac:spMk id="4" creationId="{18B954A0-0951-4516-96F5-4944F2CAFB8C}"/>
          </ac:spMkLst>
        </pc:spChg>
      </pc:sldChg>
      <pc:sldChg chg="add ord replId">
        <pc:chgData name="Joseph  Witcombe" userId="S::joseph@purplebeard.co.uk::a2840d26-4401-46ce-837a-825901afe1b0" providerId="AD" clId="Web-{8534B1F2-F02A-5EC6-7008-4E2205151FB9}" dt="2022-03-29T04:03:48.075" v="295"/>
        <pc:sldMkLst>
          <pc:docMk/>
          <pc:sldMk cId="1290748719" sldId="392"/>
        </pc:sldMkLst>
      </pc:sldChg>
      <pc:sldChg chg="add ord">
        <pc:chgData name="Joseph  Witcombe" userId="S::joseph@purplebeard.co.uk::a2840d26-4401-46ce-837a-825901afe1b0" providerId="AD" clId="Web-{8534B1F2-F02A-5EC6-7008-4E2205151FB9}" dt="2022-03-29T04:04:28.764" v="298"/>
        <pc:sldMkLst>
          <pc:docMk/>
          <pc:sldMk cId="1845405184" sldId="393"/>
        </pc:sldMkLst>
      </pc:sldChg>
      <pc:sldChg chg="add ord">
        <pc:chgData name="Joseph  Witcombe" userId="S::joseph@purplebeard.co.uk::a2840d26-4401-46ce-837a-825901afe1b0" providerId="AD" clId="Web-{8534B1F2-F02A-5EC6-7008-4E2205151FB9}" dt="2022-03-29T04:04:02.357" v="297"/>
        <pc:sldMkLst>
          <pc:docMk/>
          <pc:sldMk cId="1354092371" sldId="394"/>
        </pc:sldMkLst>
      </pc:sldChg>
    </pc:docChg>
  </pc:docChgLst>
  <pc:docChgLst>
    <pc:chgData name="Joseph  Witcombe" userId="S::joseph@purplebeard.co.uk::a2840d26-4401-46ce-837a-825901afe1b0" providerId="AD" clId="Web-{6724C1C7-9109-65E7-4658-51B1A1BADBE6}"/>
    <pc:docChg chg="addSld delSld modSld">
      <pc:chgData name="Joseph  Witcombe" userId="S::joseph@purplebeard.co.uk::a2840d26-4401-46ce-837a-825901afe1b0" providerId="AD" clId="Web-{6724C1C7-9109-65E7-4658-51B1A1BADBE6}" dt="2022-03-19T18:32:48.454" v="198" actId="14100"/>
      <pc:docMkLst>
        <pc:docMk/>
      </pc:docMkLst>
      <pc:sldChg chg="del">
        <pc:chgData name="Joseph  Witcombe" userId="S::joseph@purplebeard.co.uk::a2840d26-4401-46ce-837a-825901afe1b0" providerId="AD" clId="Web-{6724C1C7-9109-65E7-4658-51B1A1BADBE6}" dt="2022-03-19T18:27:00.383" v="33"/>
        <pc:sldMkLst>
          <pc:docMk/>
          <pc:sldMk cId="1419389841" sldId="286"/>
        </pc:sldMkLst>
      </pc:sldChg>
      <pc:sldChg chg="delSp modSp">
        <pc:chgData name="Joseph  Witcombe" userId="S::joseph@purplebeard.co.uk::a2840d26-4401-46ce-837a-825901afe1b0" providerId="AD" clId="Web-{6724C1C7-9109-65E7-4658-51B1A1BADBE6}" dt="2022-03-19T18:30:11.841" v="127" actId="20577"/>
        <pc:sldMkLst>
          <pc:docMk/>
          <pc:sldMk cId="3687360637" sldId="293"/>
        </pc:sldMkLst>
        <pc:spChg chg="mod">
          <ac:chgData name="Joseph  Witcombe" userId="S::joseph@purplebeard.co.uk::a2840d26-4401-46ce-837a-825901afe1b0" providerId="AD" clId="Web-{6724C1C7-9109-65E7-4658-51B1A1BADBE6}" dt="2022-03-19T18:28:30.167" v="75" actId="20577"/>
          <ac:spMkLst>
            <pc:docMk/>
            <pc:sldMk cId="3687360637" sldId="293"/>
            <ac:spMk id="8" creationId="{7674CEBC-653B-49CD-8BD4-81BCDAAE7367}"/>
          </ac:spMkLst>
        </pc:spChg>
        <pc:spChg chg="mod">
          <ac:chgData name="Joseph  Witcombe" userId="S::joseph@purplebeard.co.uk::a2840d26-4401-46ce-837a-825901afe1b0" providerId="AD" clId="Web-{6724C1C7-9109-65E7-4658-51B1A1BADBE6}" dt="2022-03-19T18:30:11.841" v="127" actId="20577"/>
          <ac:spMkLst>
            <pc:docMk/>
            <pc:sldMk cId="3687360637" sldId="293"/>
            <ac:spMk id="9" creationId="{2C8716AC-2167-4A6C-B2A3-B3B2FF1E6DBB}"/>
          </ac:spMkLst>
        </pc:spChg>
        <pc:picChg chg="del">
          <ac:chgData name="Joseph  Witcombe" userId="S::joseph@purplebeard.co.uk::a2840d26-4401-46ce-837a-825901afe1b0" providerId="AD" clId="Web-{6724C1C7-9109-65E7-4658-51B1A1BADBE6}" dt="2022-03-19T18:28:50.292" v="89"/>
          <ac:picMkLst>
            <pc:docMk/>
            <pc:sldMk cId="3687360637" sldId="293"/>
            <ac:picMk id="2" creationId="{8D5C64D0-31F8-434C-BB12-7A2ECC6259D6}"/>
          </ac:picMkLst>
        </pc:picChg>
      </pc:sldChg>
      <pc:sldChg chg="del">
        <pc:chgData name="Joseph  Witcombe" userId="S::joseph@purplebeard.co.uk::a2840d26-4401-46ce-837a-825901afe1b0" providerId="AD" clId="Web-{6724C1C7-9109-65E7-4658-51B1A1BADBE6}" dt="2022-03-19T18:27:00.367" v="27"/>
        <pc:sldMkLst>
          <pc:docMk/>
          <pc:sldMk cId="347320070" sldId="304"/>
        </pc:sldMkLst>
      </pc:sldChg>
      <pc:sldChg chg="del">
        <pc:chgData name="Joseph  Witcombe" userId="S::joseph@purplebeard.co.uk::a2840d26-4401-46ce-837a-825901afe1b0" providerId="AD" clId="Web-{6724C1C7-9109-65E7-4658-51B1A1BADBE6}" dt="2022-03-19T18:27:26.446" v="53"/>
        <pc:sldMkLst>
          <pc:docMk/>
          <pc:sldMk cId="3909290148" sldId="305"/>
        </pc:sldMkLst>
      </pc:sldChg>
      <pc:sldChg chg="del">
        <pc:chgData name="Joseph  Witcombe" userId="S::joseph@purplebeard.co.uk::a2840d26-4401-46ce-837a-825901afe1b0" providerId="AD" clId="Web-{6724C1C7-9109-65E7-4658-51B1A1BADBE6}" dt="2022-03-19T18:27:26.446" v="51"/>
        <pc:sldMkLst>
          <pc:docMk/>
          <pc:sldMk cId="3028111047" sldId="306"/>
        </pc:sldMkLst>
      </pc:sldChg>
      <pc:sldChg chg="del">
        <pc:chgData name="Joseph  Witcombe" userId="S::joseph@purplebeard.co.uk::a2840d26-4401-46ce-837a-825901afe1b0" providerId="AD" clId="Web-{6724C1C7-9109-65E7-4658-51B1A1BADBE6}" dt="2022-03-19T18:27:26.446" v="50"/>
        <pc:sldMkLst>
          <pc:docMk/>
          <pc:sldMk cId="3153982190" sldId="308"/>
        </pc:sldMkLst>
      </pc:sldChg>
      <pc:sldChg chg="del">
        <pc:chgData name="Joseph  Witcombe" userId="S::joseph@purplebeard.co.uk::a2840d26-4401-46ce-837a-825901afe1b0" providerId="AD" clId="Web-{6724C1C7-9109-65E7-4658-51B1A1BADBE6}" dt="2022-03-19T18:27:00.383" v="29"/>
        <pc:sldMkLst>
          <pc:docMk/>
          <pc:sldMk cId="3011540623" sldId="309"/>
        </pc:sldMkLst>
      </pc:sldChg>
      <pc:sldChg chg="del">
        <pc:chgData name="Joseph  Witcombe" userId="S::joseph@purplebeard.co.uk::a2840d26-4401-46ce-837a-825901afe1b0" providerId="AD" clId="Web-{6724C1C7-9109-65E7-4658-51B1A1BADBE6}" dt="2022-03-19T18:27:00.367" v="24"/>
        <pc:sldMkLst>
          <pc:docMk/>
          <pc:sldMk cId="922629678" sldId="310"/>
        </pc:sldMkLst>
      </pc:sldChg>
      <pc:sldChg chg="del">
        <pc:chgData name="Joseph  Witcombe" userId="S::joseph@purplebeard.co.uk::a2840d26-4401-46ce-837a-825901afe1b0" providerId="AD" clId="Web-{6724C1C7-9109-65E7-4658-51B1A1BADBE6}" dt="2022-03-19T18:27:26.446" v="49"/>
        <pc:sldMkLst>
          <pc:docMk/>
          <pc:sldMk cId="889156896" sldId="311"/>
        </pc:sldMkLst>
      </pc:sldChg>
      <pc:sldChg chg="del">
        <pc:chgData name="Joseph  Witcombe" userId="S::joseph@purplebeard.co.uk::a2840d26-4401-46ce-837a-825901afe1b0" providerId="AD" clId="Web-{6724C1C7-9109-65E7-4658-51B1A1BADBE6}" dt="2022-03-19T18:27:09.836" v="39"/>
        <pc:sldMkLst>
          <pc:docMk/>
          <pc:sldMk cId="3208786145" sldId="312"/>
        </pc:sldMkLst>
      </pc:sldChg>
      <pc:sldChg chg="del">
        <pc:chgData name="Joseph  Witcombe" userId="S::joseph@purplebeard.co.uk::a2840d26-4401-46ce-837a-825901afe1b0" providerId="AD" clId="Web-{6724C1C7-9109-65E7-4658-51B1A1BADBE6}" dt="2022-03-19T18:27:18.555" v="45"/>
        <pc:sldMkLst>
          <pc:docMk/>
          <pc:sldMk cId="4040370644" sldId="314"/>
        </pc:sldMkLst>
      </pc:sldChg>
      <pc:sldChg chg="del">
        <pc:chgData name="Joseph  Witcombe" userId="S::joseph@purplebeard.co.uk::a2840d26-4401-46ce-837a-825901afe1b0" providerId="AD" clId="Web-{6724C1C7-9109-65E7-4658-51B1A1BADBE6}" dt="2022-03-19T18:27:18.555" v="44"/>
        <pc:sldMkLst>
          <pc:docMk/>
          <pc:sldMk cId="3824667196" sldId="316"/>
        </pc:sldMkLst>
      </pc:sldChg>
      <pc:sldChg chg="del">
        <pc:chgData name="Joseph  Witcombe" userId="S::joseph@purplebeard.co.uk::a2840d26-4401-46ce-837a-825901afe1b0" providerId="AD" clId="Web-{6724C1C7-9109-65E7-4658-51B1A1BADBE6}" dt="2022-03-19T18:27:00.383" v="35"/>
        <pc:sldMkLst>
          <pc:docMk/>
          <pc:sldMk cId="957540262" sldId="319"/>
        </pc:sldMkLst>
      </pc:sldChg>
      <pc:sldChg chg="del">
        <pc:chgData name="Joseph  Witcombe" userId="S::joseph@purplebeard.co.uk::a2840d26-4401-46ce-837a-825901afe1b0" providerId="AD" clId="Web-{6724C1C7-9109-65E7-4658-51B1A1BADBE6}" dt="2022-03-19T18:27:18.540" v="41"/>
        <pc:sldMkLst>
          <pc:docMk/>
          <pc:sldMk cId="3451093341" sldId="320"/>
        </pc:sldMkLst>
      </pc:sldChg>
      <pc:sldChg chg="del">
        <pc:chgData name="Joseph  Witcombe" userId="S::joseph@purplebeard.co.uk::a2840d26-4401-46ce-837a-825901afe1b0" providerId="AD" clId="Web-{6724C1C7-9109-65E7-4658-51B1A1BADBE6}" dt="2022-03-19T18:27:26.446" v="54"/>
        <pc:sldMkLst>
          <pc:docMk/>
          <pc:sldMk cId="4250458814" sldId="321"/>
        </pc:sldMkLst>
      </pc:sldChg>
      <pc:sldChg chg="del">
        <pc:chgData name="Joseph  Witcombe" userId="S::joseph@purplebeard.co.uk::a2840d26-4401-46ce-837a-825901afe1b0" providerId="AD" clId="Web-{6724C1C7-9109-65E7-4658-51B1A1BADBE6}" dt="2022-03-19T18:27:00.383" v="37"/>
        <pc:sldMkLst>
          <pc:docMk/>
          <pc:sldMk cId="1331162932" sldId="352"/>
        </pc:sldMkLst>
      </pc:sldChg>
      <pc:sldChg chg="del">
        <pc:chgData name="Joseph  Witcombe" userId="S::joseph@purplebeard.co.uk::a2840d26-4401-46ce-837a-825901afe1b0" providerId="AD" clId="Web-{6724C1C7-9109-65E7-4658-51B1A1BADBE6}" dt="2022-03-19T18:27:00.383" v="31"/>
        <pc:sldMkLst>
          <pc:docMk/>
          <pc:sldMk cId="3048117351" sldId="354"/>
        </pc:sldMkLst>
      </pc:sldChg>
      <pc:sldChg chg="del">
        <pc:chgData name="Joseph  Witcombe" userId="S::joseph@purplebeard.co.uk::a2840d26-4401-46ce-837a-825901afe1b0" providerId="AD" clId="Web-{6724C1C7-9109-65E7-4658-51B1A1BADBE6}" dt="2022-03-19T18:27:00.383" v="30"/>
        <pc:sldMkLst>
          <pc:docMk/>
          <pc:sldMk cId="890377984" sldId="355"/>
        </pc:sldMkLst>
      </pc:sldChg>
      <pc:sldChg chg="del">
        <pc:chgData name="Joseph  Witcombe" userId="S::joseph@purplebeard.co.uk::a2840d26-4401-46ce-837a-825901afe1b0" providerId="AD" clId="Web-{6724C1C7-9109-65E7-4658-51B1A1BADBE6}" dt="2022-03-19T18:27:00.367" v="26"/>
        <pc:sldMkLst>
          <pc:docMk/>
          <pc:sldMk cId="2097566420" sldId="356"/>
        </pc:sldMkLst>
      </pc:sldChg>
      <pc:sldChg chg="del">
        <pc:chgData name="Joseph  Witcombe" userId="S::joseph@purplebeard.co.uk::a2840d26-4401-46ce-837a-825901afe1b0" providerId="AD" clId="Web-{6724C1C7-9109-65E7-4658-51B1A1BADBE6}" dt="2022-03-19T18:27:26.446" v="52"/>
        <pc:sldMkLst>
          <pc:docMk/>
          <pc:sldMk cId="2170912879" sldId="359"/>
        </pc:sldMkLst>
      </pc:sldChg>
      <pc:sldChg chg="del">
        <pc:chgData name="Joseph  Witcombe" userId="S::joseph@purplebeard.co.uk::a2840d26-4401-46ce-837a-825901afe1b0" providerId="AD" clId="Web-{6724C1C7-9109-65E7-4658-51B1A1BADBE6}" dt="2022-03-19T18:27:00.367" v="22"/>
        <pc:sldMkLst>
          <pc:docMk/>
          <pc:sldMk cId="1347391900" sldId="360"/>
        </pc:sldMkLst>
      </pc:sldChg>
      <pc:sldChg chg="del">
        <pc:chgData name="Joseph  Witcombe" userId="S::joseph@purplebeard.co.uk::a2840d26-4401-46ce-837a-825901afe1b0" providerId="AD" clId="Web-{6724C1C7-9109-65E7-4658-51B1A1BADBE6}" dt="2022-03-19T18:27:00.383" v="34"/>
        <pc:sldMkLst>
          <pc:docMk/>
          <pc:sldMk cId="2688545162" sldId="361"/>
        </pc:sldMkLst>
      </pc:sldChg>
      <pc:sldChg chg="del">
        <pc:chgData name="Joseph  Witcombe" userId="S::joseph@purplebeard.co.uk::a2840d26-4401-46ce-837a-825901afe1b0" providerId="AD" clId="Web-{6724C1C7-9109-65E7-4658-51B1A1BADBE6}" dt="2022-03-19T18:27:00.383" v="28"/>
        <pc:sldMkLst>
          <pc:docMk/>
          <pc:sldMk cId="1801737776" sldId="364"/>
        </pc:sldMkLst>
      </pc:sldChg>
      <pc:sldChg chg="del">
        <pc:chgData name="Joseph  Witcombe" userId="S::joseph@purplebeard.co.uk::a2840d26-4401-46ce-837a-825901afe1b0" providerId="AD" clId="Web-{6724C1C7-9109-65E7-4658-51B1A1BADBE6}" dt="2022-03-19T18:27:00.367" v="23"/>
        <pc:sldMkLst>
          <pc:docMk/>
          <pc:sldMk cId="1446443189" sldId="365"/>
        </pc:sldMkLst>
      </pc:sldChg>
      <pc:sldChg chg="del">
        <pc:chgData name="Joseph  Witcombe" userId="S::joseph@purplebeard.co.uk::a2840d26-4401-46ce-837a-825901afe1b0" providerId="AD" clId="Web-{6724C1C7-9109-65E7-4658-51B1A1BADBE6}" dt="2022-03-19T18:27:18.540" v="42"/>
        <pc:sldMkLst>
          <pc:docMk/>
          <pc:sldMk cId="3125349754" sldId="367"/>
        </pc:sldMkLst>
      </pc:sldChg>
      <pc:sldChg chg="del">
        <pc:chgData name="Joseph  Witcombe" userId="S::joseph@purplebeard.co.uk::a2840d26-4401-46ce-837a-825901afe1b0" providerId="AD" clId="Web-{6724C1C7-9109-65E7-4658-51B1A1BADBE6}" dt="2022-03-19T18:27:18.540" v="43"/>
        <pc:sldMkLst>
          <pc:docMk/>
          <pc:sldMk cId="373072796" sldId="368"/>
        </pc:sldMkLst>
      </pc:sldChg>
      <pc:sldChg chg="del">
        <pc:chgData name="Joseph  Witcombe" userId="S::joseph@purplebeard.co.uk::a2840d26-4401-46ce-837a-825901afe1b0" providerId="AD" clId="Web-{6724C1C7-9109-65E7-4658-51B1A1BADBE6}" dt="2022-03-19T18:27:00.383" v="36"/>
        <pc:sldMkLst>
          <pc:docMk/>
          <pc:sldMk cId="1726191653" sldId="371"/>
        </pc:sldMkLst>
      </pc:sldChg>
      <pc:sldChg chg="del">
        <pc:chgData name="Joseph  Witcombe" userId="S::joseph@purplebeard.co.uk::a2840d26-4401-46ce-837a-825901afe1b0" providerId="AD" clId="Web-{6724C1C7-9109-65E7-4658-51B1A1BADBE6}" dt="2022-03-19T18:27:00.383" v="32"/>
        <pc:sldMkLst>
          <pc:docMk/>
          <pc:sldMk cId="4078220666" sldId="372"/>
        </pc:sldMkLst>
      </pc:sldChg>
      <pc:sldChg chg="del">
        <pc:chgData name="Joseph  Witcombe" userId="S::joseph@purplebeard.co.uk::a2840d26-4401-46ce-837a-825901afe1b0" providerId="AD" clId="Web-{6724C1C7-9109-65E7-4658-51B1A1BADBE6}" dt="2022-03-19T18:27:26.446" v="55"/>
        <pc:sldMkLst>
          <pc:docMk/>
          <pc:sldMk cId="4036347949" sldId="373"/>
        </pc:sldMkLst>
      </pc:sldChg>
      <pc:sldChg chg="del">
        <pc:chgData name="Joseph  Witcombe" userId="S::joseph@purplebeard.co.uk::a2840d26-4401-46ce-837a-825901afe1b0" providerId="AD" clId="Web-{6724C1C7-9109-65E7-4658-51B1A1BADBE6}" dt="2022-03-19T18:27:26.462" v="58"/>
        <pc:sldMkLst>
          <pc:docMk/>
          <pc:sldMk cId="815892209" sldId="374"/>
        </pc:sldMkLst>
      </pc:sldChg>
      <pc:sldChg chg="del">
        <pc:chgData name="Joseph  Witcombe" userId="S::joseph@purplebeard.co.uk::a2840d26-4401-46ce-837a-825901afe1b0" providerId="AD" clId="Web-{6724C1C7-9109-65E7-4658-51B1A1BADBE6}" dt="2022-03-19T18:27:26.446" v="57"/>
        <pc:sldMkLst>
          <pc:docMk/>
          <pc:sldMk cId="4096644563" sldId="375"/>
        </pc:sldMkLst>
      </pc:sldChg>
      <pc:sldChg chg="del">
        <pc:chgData name="Joseph  Witcombe" userId="S::joseph@purplebeard.co.uk::a2840d26-4401-46ce-837a-825901afe1b0" providerId="AD" clId="Web-{6724C1C7-9109-65E7-4658-51B1A1BADBE6}" dt="2022-03-19T18:27:26.446" v="56"/>
        <pc:sldMkLst>
          <pc:docMk/>
          <pc:sldMk cId="1166212134" sldId="376"/>
        </pc:sldMkLst>
      </pc:sldChg>
      <pc:sldChg chg="del">
        <pc:chgData name="Joseph  Witcombe" userId="S::joseph@purplebeard.co.uk::a2840d26-4401-46ce-837a-825901afe1b0" providerId="AD" clId="Web-{6724C1C7-9109-65E7-4658-51B1A1BADBE6}" dt="2022-03-19T18:27:00.367" v="25"/>
        <pc:sldMkLst>
          <pc:docMk/>
          <pc:sldMk cId="605607386" sldId="377"/>
        </pc:sldMkLst>
      </pc:sldChg>
      <pc:sldChg chg="del">
        <pc:chgData name="Joseph  Witcombe" userId="S::joseph@purplebeard.co.uk::a2840d26-4401-46ce-837a-825901afe1b0" providerId="AD" clId="Web-{6724C1C7-9109-65E7-4658-51B1A1BADBE6}" dt="2022-03-19T18:27:09.836" v="40"/>
        <pc:sldMkLst>
          <pc:docMk/>
          <pc:sldMk cId="1708602032" sldId="378"/>
        </pc:sldMkLst>
      </pc:sldChg>
      <pc:sldChg chg="del">
        <pc:chgData name="Joseph  Witcombe" userId="S::joseph@purplebeard.co.uk::a2840d26-4401-46ce-837a-825901afe1b0" providerId="AD" clId="Web-{6724C1C7-9109-65E7-4658-51B1A1BADBE6}" dt="2022-03-19T18:27:18.555" v="46"/>
        <pc:sldMkLst>
          <pc:docMk/>
          <pc:sldMk cId="754625064" sldId="379"/>
        </pc:sldMkLst>
      </pc:sldChg>
      <pc:sldChg chg="del">
        <pc:chgData name="Joseph  Witcombe" userId="S::joseph@purplebeard.co.uk::a2840d26-4401-46ce-837a-825901afe1b0" providerId="AD" clId="Web-{6724C1C7-9109-65E7-4658-51B1A1BADBE6}" dt="2022-03-19T18:27:09.836" v="38"/>
        <pc:sldMkLst>
          <pc:docMk/>
          <pc:sldMk cId="432061800" sldId="381"/>
        </pc:sldMkLst>
      </pc:sldChg>
      <pc:sldChg chg="addSp modSp add replId">
        <pc:chgData name="Joseph  Witcombe" userId="S::joseph@purplebeard.co.uk::a2840d26-4401-46ce-837a-825901afe1b0" providerId="AD" clId="Web-{6724C1C7-9109-65E7-4658-51B1A1BADBE6}" dt="2022-03-19T18:32:48.454" v="198" actId="14100"/>
        <pc:sldMkLst>
          <pc:docMk/>
          <pc:sldMk cId="3519749748" sldId="381"/>
        </pc:sldMkLst>
        <pc:spChg chg="mod">
          <ac:chgData name="Joseph  Witcombe" userId="S::joseph@purplebeard.co.uk::a2840d26-4401-46ce-837a-825901afe1b0" providerId="AD" clId="Web-{6724C1C7-9109-65E7-4658-51B1A1BADBE6}" dt="2022-03-19T18:30:24.872" v="134" actId="20577"/>
          <ac:spMkLst>
            <pc:docMk/>
            <pc:sldMk cId="3519749748" sldId="381"/>
            <ac:spMk id="8" creationId="{7674CEBC-653B-49CD-8BD4-81BCDAAE7367}"/>
          </ac:spMkLst>
        </pc:spChg>
        <pc:spChg chg="mod">
          <ac:chgData name="Joseph  Witcombe" userId="S::joseph@purplebeard.co.uk::a2840d26-4401-46ce-837a-825901afe1b0" providerId="AD" clId="Web-{6724C1C7-9109-65E7-4658-51B1A1BADBE6}" dt="2022-03-19T18:32:36.626" v="196" actId="1076"/>
          <ac:spMkLst>
            <pc:docMk/>
            <pc:sldMk cId="3519749748" sldId="381"/>
            <ac:spMk id="9" creationId="{2C8716AC-2167-4A6C-B2A3-B3B2FF1E6DBB}"/>
          </ac:spMkLst>
        </pc:spChg>
        <pc:picChg chg="add mod">
          <ac:chgData name="Joseph  Witcombe" userId="S::joseph@purplebeard.co.uk::a2840d26-4401-46ce-837a-825901afe1b0" providerId="AD" clId="Web-{6724C1C7-9109-65E7-4658-51B1A1BADBE6}" dt="2022-03-19T18:32:48.454" v="198" actId="14100"/>
          <ac:picMkLst>
            <pc:docMk/>
            <pc:sldMk cId="3519749748" sldId="381"/>
            <ac:picMk id="2" creationId="{E2AF1246-F5B4-4476-B275-81F9328F3ECD}"/>
          </ac:picMkLst>
        </pc:picChg>
      </pc:sldChg>
      <pc:sldChg chg="del">
        <pc:chgData name="Joseph  Witcombe" userId="S::joseph@purplebeard.co.uk::a2840d26-4401-46ce-837a-825901afe1b0" providerId="AD" clId="Web-{6724C1C7-9109-65E7-4658-51B1A1BADBE6}" dt="2022-03-19T18:27:26.446" v="47"/>
        <pc:sldMkLst>
          <pc:docMk/>
          <pc:sldMk cId="3198226948" sldId="382"/>
        </pc:sldMkLst>
      </pc:sldChg>
      <pc:sldChg chg="del">
        <pc:chgData name="Joseph  Witcombe" userId="S::joseph@purplebeard.co.uk::a2840d26-4401-46ce-837a-825901afe1b0" providerId="AD" clId="Web-{6724C1C7-9109-65E7-4658-51B1A1BADBE6}" dt="2022-03-19T18:27:26.446" v="48"/>
        <pc:sldMkLst>
          <pc:docMk/>
          <pc:sldMk cId="847934119" sldId="383"/>
        </pc:sldMkLst>
      </pc:sldChg>
      <pc:sldChg chg="add del replId">
        <pc:chgData name="Joseph  Witcombe" userId="S::joseph@purplebeard.co.uk::a2840d26-4401-46ce-837a-825901afe1b0" providerId="AD" clId="Web-{6724C1C7-9109-65E7-4658-51B1A1BADBE6}" dt="2022-03-19T18:26:50.383" v="11"/>
        <pc:sldMkLst>
          <pc:docMk/>
          <pc:sldMk cId="3560965771" sldId="384"/>
        </pc:sldMkLst>
      </pc:sldChg>
      <pc:sldChg chg="add del replId">
        <pc:chgData name="Joseph  Witcombe" userId="S::joseph@purplebeard.co.uk::a2840d26-4401-46ce-837a-825901afe1b0" providerId="AD" clId="Web-{6724C1C7-9109-65E7-4658-51B1A1BADBE6}" dt="2022-03-19T18:26:50.383" v="12"/>
        <pc:sldMkLst>
          <pc:docMk/>
          <pc:sldMk cId="2287569650" sldId="385"/>
        </pc:sldMkLst>
      </pc:sldChg>
      <pc:sldChg chg="add del replId">
        <pc:chgData name="Joseph  Witcombe" userId="S::joseph@purplebeard.co.uk::a2840d26-4401-46ce-837a-825901afe1b0" providerId="AD" clId="Web-{6724C1C7-9109-65E7-4658-51B1A1BADBE6}" dt="2022-03-19T18:26:50.383" v="13"/>
        <pc:sldMkLst>
          <pc:docMk/>
          <pc:sldMk cId="1603438266" sldId="386"/>
        </pc:sldMkLst>
      </pc:sldChg>
      <pc:sldChg chg="add del replId">
        <pc:chgData name="Joseph  Witcombe" userId="S::joseph@purplebeard.co.uk::a2840d26-4401-46ce-837a-825901afe1b0" providerId="AD" clId="Web-{6724C1C7-9109-65E7-4658-51B1A1BADBE6}" dt="2022-03-19T18:26:50.383" v="14"/>
        <pc:sldMkLst>
          <pc:docMk/>
          <pc:sldMk cId="1928910881" sldId="387"/>
        </pc:sldMkLst>
      </pc:sldChg>
      <pc:sldChg chg="add del replId">
        <pc:chgData name="Joseph  Witcombe" userId="S::joseph@purplebeard.co.uk::a2840d26-4401-46ce-837a-825901afe1b0" providerId="AD" clId="Web-{6724C1C7-9109-65E7-4658-51B1A1BADBE6}" dt="2022-03-19T18:26:50.383" v="15"/>
        <pc:sldMkLst>
          <pc:docMk/>
          <pc:sldMk cId="1736427168" sldId="388"/>
        </pc:sldMkLst>
      </pc:sldChg>
      <pc:sldChg chg="add del replId">
        <pc:chgData name="Joseph  Witcombe" userId="S::joseph@purplebeard.co.uk::a2840d26-4401-46ce-837a-825901afe1b0" providerId="AD" clId="Web-{6724C1C7-9109-65E7-4658-51B1A1BADBE6}" dt="2022-03-19T18:26:50.383" v="16"/>
        <pc:sldMkLst>
          <pc:docMk/>
          <pc:sldMk cId="681002546" sldId="389"/>
        </pc:sldMkLst>
      </pc:sldChg>
      <pc:sldChg chg="add del replId">
        <pc:chgData name="Joseph  Witcombe" userId="S::joseph@purplebeard.co.uk::a2840d26-4401-46ce-837a-825901afe1b0" providerId="AD" clId="Web-{6724C1C7-9109-65E7-4658-51B1A1BADBE6}" dt="2022-03-19T18:26:50.399" v="17"/>
        <pc:sldMkLst>
          <pc:docMk/>
          <pc:sldMk cId="321126729" sldId="390"/>
        </pc:sldMkLst>
      </pc:sldChg>
      <pc:sldChg chg="add del replId">
        <pc:chgData name="Joseph  Witcombe" userId="S::joseph@purplebeard.co.uk::a2840d26-4401-46ce-837a-825901afe1b0" providerId="AD" clId="Web-{6724C1C7-9109-65E7-4658-51B1A1BADBE6}" dt="2022-03-19T18:26:50.399" v="18"/>
        <pc:sldMkLst>
          <pc:docMk/>
          <pc:sldMk cId="1863179414" sldId="391"/>
        </pc:sldMkLst>
      </pc:sldChg>
      <pc:sldChg chg="add del replId">
        <pc:chgData name="Joseph  Witcombe" userId="S::joseph@purplebeard.co.uk::a2840d26-4401-46ce-837a-825901afe1b0" providerId="AD" clId="Web-{6724C1C7-9109-65E7-4658-51B1A1BADBE6}" dt="2022-03-19T18:26:50.399" v="19"/>
        <pc:sldMkLst>
          <pc:docMk/>
          <pc:sldMk cId="2220071203" sldId="392"/>
        </pc:sldMkLst>
      </pc:sldChg>
      <pc:sldChg chg="add del replId">
        <pc:chgData name="Joseph  Witcombe" userId="S::joseph@purplebeard.co.uk::a2840d26-4401-46ce-837a-825901afe1b0" providerId="AD" clId="Web-{6724C1C7-9109-65E7-4658-51B1A1BADBE6}" dt="2022-03-19T18:26:50.399" v="20"/>
        <pc:sldMkLst>
          <pc:docMk/>
          <pc:sldMk cId="2314256989" sldId="393"/>
        </pc:sldMkLst>
      </pc:sldChg>
      <pc:sldChg chg="add del replId">
        <pc:chgData name="Joseph  Witcombe" userId="S::joseph@purplebeard.co.uk::a2840d26-4401-46ce-837a-825901afe1b0" providerId="AD" clId="Web-{6724C1C7-9109-65E7-4658-51B1A1BADBE6}" dt="2022-03-19T18:26:50.399" v="21"/>
        <pc:sldMkLst>
          <pc:docMk/>
          <pc:sldMk cId="1883124840" sldId="394"/>
        </pc:sldMkLst>
      </pc:sldChg>
    </pc:docChg>
  </pc:docChgLst>
  <pc:docChgLst>
    <pc:chgData name="Joseph  Witcombe" userId="S::joseph@purplebeard.co.uk::a2840d26-4401-46ce-837a-825901afe1b0" providerId="AD" clId="Web-{10B0FB58-D195-51E8-FDD8-D3D42DD9FC0D}"/>
    <pc:docChg chg="addSld modSld sldOrd">
      <pc:chgData name="Joseph  Witcombe" userId="S::joseph@purplebeard.co.uk::a2840d26-4401-46ce-837a-825901afe1b0" providerId="AD" clId="Web-{10B0FB58-D195-51E8-FDD8-D3D42DD9FC0D}" dt="2022-03-21T02:28:19.976" v="188"/>
      <pc:docMkLst>
        <pc:docMk/>
      </pc:docMkLst>
      <pc:sldChg chg="ord">
        <pc:chgData name="Joseph  Witcombe" userId="S::joseph@purplebeard.co.uk::a2840d26-4401-46ce-837a-825901afe1b0" providerId="AD" clId="Web-{10B0FB58-D195-51E8-FDD8-D3D42DD9FC0D}" dt="2022-03-21T02:28:16.320" v="186"/>
        <pc:sldMkLst>
          <pc:docMk/>
          <pc:sldMk cId="3369513202" sldId="307"/>
        </pc:sldMkLst>
      </pc:sldChg>
      <pc:sldChg chg="ord">
        <pc:chgData name="Joseph  Witcombe" userId="S::joseph@purplebeard.co.uk::a2840d26-4401-46ce-837a-825901afe1b0" providerId="AD" clId="Web-{10B0FB58-D195-51E8-FDD8-D3D42DD9FC0D}" dt="2022-03-21T02:28:16.320" v="187"/>
        <pc:sldMkLst>
          <pc:docMk/>
          <pc:sldMk cId="2668305927" sldId="362"/>
        </pc:sldMkLst>
      </pc:sldChg>
      <pc:sldChg chg="modSp ord">
        <pc:chgData name="Joseph  Witcombe" userId="S::joseph@purplebeard.co.uk::a2840d26-4401-46ce-837a-825901afe1b0" providerId="AD" clId="Web-{10B0FB58-D195-51E8-FDD8-D3D42DD9FC0D}" dt="2022-03-21T01:59:34.184" v="135" actId="20577"/>
        <pc:sldMkLst>
          <pc:docMk/>
          <pc:sldMk cId="888007456" sldId="366"/>
        </pc:sldMkLst>
        <pc:spChg chg="mod">
          <ac:chgData name="Joseph  Witcombe" userId="S::joseph@purplebeard.co.uk::a2840d26-4401-46ce-837a-825901afe1b0" providerId="AD" clId="Web-{10B0FB58-D195-51E8-FDD8-D3D42DD9FC0D}" dt="2022-03-21T01:59:34.184" v="135" actId="20577"/>
          <ac:spMkLst>
            <pc:docMk/>
            <pc:sldMk cId="888007456" sldId="366"/>
            <ac:spMk id="3" creationId="{DFFA28C3-300F-465A-B033-CF910AE2C92F}"/>
          </ac:spMkLst>
        </pc:spChg>
        <pc:spChg chg="mod">
          <ac:chgData name="Joseph  Witcombe" userId="S::joseph@purplebeard.co.uk::a2840d26-4401-46ce-837a-825901afe1b0" providerId="AD" clId="Web-{10B0FB58-D195-51E8-FDD8-D3D42DD9FC0D}" dt="2022-03-21T01:55:58.678" v="76" actId="20577"/>
          <ac:spMkLst>
            <pc:docMk/>
            <pc:sldMk cId="888007456" sldId="366"/>
            <ac:spMk id="4" creationId="{18B954A0-0951-4516-96F5-4944F2CAFB8C}"/>
          </ac:spMkLst>
        </pc:spChg>
      </pc:sldChg>
      <pc:sldChg chg="modSp add ord replId">
        <pc:chgData name="Joseph  Witcombe" userId="S::joseph@purplebeard.co.uk::a2840d26-4401-46ce-837a-825901afe1b0" providerId="AD" clId="Web-{10B0FB58-D195-51E8-FDD8-D3D42DD9FC0D}" dt="2022-03-21T02:28:19.976" v="188"/>
        <pc:sldMkLst>
          <pc:docMk/>
          <pc:sldMk cId="3674574106" sldId="382"/>
        </pc:sldMkLst>
        <pc:spChg chg="mod">
          <ac:chgData name="Joseph  Witcombe" userId="S::joseph@purplebeard.co.uk::a2840d26-4401-46ce-837a-825901afe1b0" providerId="AD" clId="Web-{10B0FB58-D195-51E8-FDD8-D3D42DD9FC0D}" dt="2022-03-21T01:59:39.418" v="137" actId="20577"/>
          <ac:spMkLst>
            <pc:docMk/>
            <pc:sldMk cId="3674574106" sldId="382"/>
            <ac:spMk id="3" creationId="{DFFA28C3-300F-465A-B033-CF910AE2C92F}"/>
          </ac:spMkLst>
        </pc:spChg>
        <pc:spChg chg="mod">
          <ac:chgData name="Joseph  Witcombe" userId="S::joseph@purplebeard.co.uk::a2840d26-4401-46ce-837a-825901afe1b0" providerId="AD" clId="Web-{10B0FB58-D195-51E8-FDD8-D3D42DD9FC0D}" dt="2022-03-21T01:58:58.667" v="123" actId="20577"/>
          <ac:spMkLst>
            <pc:docMk/>
            <pc:sldMk cId="3674574106" sldId="382"/>
            <ac:spMk id="4" creationId="{18B954A0-0951-4516-96F5-4944F2CAFB8C}"/>
          </ac:spMkLst>
        </pc:spChg>
      </pc:sldChg>
      <pc:sldChg chg="modSp add replId">
        <pc:chgData name="Joseph  Witcombe" userId="S::joseph@purplebeard.co.uk::a2840d26-4401-46ce-837a-825901afe1b0" providerId="AD" clId="Web-{10B0FB58-D195-51E8-FDD8-D3D42DD9FC0D}" dt="2022-03-21T02:27:25.582" v="178" actId="20577"/>
        <pc:sldMkLst>
          <pc:docMk/>
          <pc:sldMk cId="4211880247" sldId="383"/>
        </pc:sldMkLst>
        <pc:spChg chg="mod">
          <ac:chgData name="Joseph  Witcombe" userId="S::joseph@purplebeard.co.uk::a2840d26-4401-46ce-837a-825901afe1b0" providerId="AD" clId="Web-{10B0FB58-D195-51E8-FDD8-D3D42DD9FC0D}" dt="2022-03-21T01:59:42.309" v="139" actId="20577"/>
          <ac:spMkLst>
            <pc:docMk/>
            <pc:sldMk cId="4211880247" sldId="383"/>
            <ac:spMk id="3" creationId="{DFFA28C3-300F-465A-B033-CF910AE2C92F}"/>
          </ac:spMkLst>
        </pc:spChg>
        <pc:spChg chg="mod">
          <ac:chgData name="Joseph  Witcombe" userId="S::joseph@purplebeard.co.uk::a2840d26-4401-46ce-837a-825901afe1b0" providerId="AD" clId="Web-{10B0FB58-D195-51E8-FDD8-D3D42DD9FC0D}" dt="2022-03-21T02:27:25.582" v="178" actId="20577"/>
          <ac:spMkLst>
            <pc:docMk/>
            <pc:sldMk cId="4211880247" sldId="383"/>
            <ac:spMk id="4" creationId="{18B954A0-0951-4516-96F5-4944F2CAFB8C}"/>
          </ac:spMkLst>
        </pc:spChg>
      </pc:sldChg>
      <pc:sldChg chg="modSp add replId">
        <pc:chgData name="Joseph  Witcombe" userId="S::joseph@purplebeard.co.uk::a2840d26-4401-46ce-837a-825901afe1b0" providerId="AD" clId="Web-{10B0FB58-D195-51E8-FDD8-D3D42DD9FC0D}" dt="2022-03-21T02:27:30.942" v="179" actId="20577"/>
        <pc:sldMkLst>
          <pc:docMk/>
          <pc:sldMk cId="2037074967" sldId="384"/>
        </pc:sldMkLst>
        <pc:spChg chg="mod">
          <ac:chgData name="Joseph  Witcombe" userId="S::joseph@purplebeard.co.uk::a2840d26-4401-46ce-837a-825901afe1b0" providerId="AD" clId="Web-{10B0FB58-D195-51E8-FDD8-D3D42DD9FC0D}" dt="2022-03-21T02:01:52.234" v="157" actId="20577"/>
          <ac:spMkLst>
            <pc:docMk/>
            <pc:sldMk cId="2037074967" sldId="384"/>
            <ac:spMk id="3" creationId="{DFFA28C3-300F-465A-B033-CF910AE2C92F}"/>
          </ac:spMkLst>
        </pc:spChg>
        <pc:spChg chg="mod">
          <ac:chgData name="Joseph  Witcombe" userId="S::joseph@purplebeard.co.uk::a2840d26-4401-46ce-837a-825901afe1b0" providerId="AD" clId="Web-{10B0FB58-D195-51E8-FDD8-D3D42DD9FC0D}" dt="2022-03-21T02:27:30.942" v="179" actId="20577"/>
          <ac:spMkLst>
            <pc:docMk/>
            <pc:sldMk cId="2037074967" sldId="384"/>
            <ac:spMk id="4" creationId="{18B954A0-0951-4516-96F5-4944F2CAFB8C}"/>
          </ac:spMkLst>
        </pc:spChg>
      </pc:sldChg>
      <pc:sldChg chg="modSp add replId">
        <pc:chgData name="Joseph  Witcombe" userId="S::joseph@purplebeard.co.uk::a2840d26-4401-46ce-837a-825901afe1b0" providerId="AD" clId="Web-{10B0FB58-D195-51E8-FDD8-D3D42DD9FC0D}" dt="2022-03-21T02:27:38.068" v="181" actId="1076"/>
        <pc:sldMkLst>
          <pc:docMk/>
          <pc:sldMk cId="1446447830" sldId="385"/>
        </pc:sldMkLst>
        <pc:spChg chg="mod">
          <ac:chgData name="Joseph  Witcombe" userId="S::joseph@purplebeard.co.uk::a2840d26-4401-46ce-837a-825901afe1b0" providerId="AD" clId="Web-{10B0FB58-D195-51E8-FDD8-D3D42DD9FC0D}" dt="2022-03-21T02:02:48.579" v="163" actId="20577"/>
          <ac:spMkLst>
            <pc:docMk/>
            <pc:sldMk cId="1446447830" sldId="385"/>
            <ac:spMk id="3" creationId="{DFFA28C3-300F-465A-B033-CF910AE2C92F}"/>
          </ac:spMkLst>
        </pc:spChg>
        <pc:spChg chg="mod">
          <ac:chgData name="Joseph  Witcombe" userId="S::joseph@purplebeard.co.uk::a2840d26-4401-46ce-837a-825901afe1b0" providerId="AD" clId="Web-{10B0FB58-D195-51E8-FDD8-D3D42DD9FC0D}" dt="2022-03-21T02:27:38.068" v="181" actId="1076"/>
          <ac:spMkLst>
            <pc:docMk/>
            <pc:sldMk cId="1446447830" sldId="385"/>
            <ac:spMk id="4" creationId="{18B954A0-0951-4516-96F5-4944F2CAFB8C}"/>
          </ac:spMkLst>
        </pc:spChg>
      </pc:sldChg>
      <pc:sldChg chg="modSp add replId">
        <pc:chgData name="Joseph  Witcombe" userId="S::joseph@purplebeard.co.uk::a2840d26-4401-46ce-837a-825901afe1b0" providerId="AD" clId="Web-{10B0FB58-D195-51E8-FDD8-D3D42DD9FC0D}" dt="2022-03-21T02:27:47.928" v="183" actId="1076"/>
        <pc:sldMkLst>
          <pc:docMk/>
          <pc:sldMk cId="4212059079" sldId="386"/>
        </pc:sldMkLst>
        <pc:spChg chg="mod">
          <ac:chgData name="Joseph  Witcombe" userId="S::joseph@purplebeard.co.uk::a2840d26-4401-46ce-837a-825901afe1b0" providerId="AD" clId="Web-{10B0FB58-D195-51E8-FDD8-D3D42DD9FC0D}" dt="2022-03-21T02:26:52.987" v="168" actId="20577"/>
          <ac:spMkLst>
            <pc:docMk/>
            <pc:sldMk cId="4212059079" sldId="386"/>
            <ac:spMk id="3" creationId="{DFFA28C3-300F-465A-B033-CF910AE2C92F}"/>
          </ac:spMkLst>
        </pc:spChg>
        <pc:spChg chg="mod">
          <ac:chgData name="Joseph  Witcombe" userId="S::joseph@purplebeard.co.uk::a2840d26-4401-46ce-837a-825901afe1b0" providerId="AD" clId="Web-{10B0FB58-D195-51E8-FDD8-D3D42DD9FC0D}" dt="2022-03-21T02:27:47.928" v="183" actId="1076"/>
          <ac:spMkLst>
            <pc:docMk/>
            <pc:sldMk cId="4212059079" sldId="386"/>
            <ac:spMk id="4" creationId="{18B954A0-0951-4516-96F5-4944F2CAFB8C}"/>
          </ac:spMkLst>
        </pc:spChg>
      </pc:sldChg>
      <pc:sldChg chg="modSp add replId">
        <pc:chgData name="Joseph  Witcombe" userId="S::joseph@purplebeard.co.uk::a2840d26-4401-46ce-837a-825901afe1b0" providerId="AD" clId="Web-{10B0FB58-D195-51E8-FDD8-D3D42DD9FC0D}" dt="2022-03-21T02:27:55.428" v="185" actId="1076"/>
        <pc:sldMkLst>
          <pc:docMk/>
          <pc:sldMk cId="2260265981" sldId="387"/>
        </pc:sldMkLst>
        <pc:spChg chg="mod">
          <ac:chgData name="Joseph  Witcombe" userId="S::joseph@purplebeard.co.uk::a2840d26-4401-46ce-837a-825901afe1b0" providerId="AD" clId="Web-{10B0FB58-D195-51E8-FDD8-D3D42DD9FC0D}" dt="2022-03-21T02:27:09.581" v="177" actId="20577"/>
          <ac:spMkLst>
            <pc:docMk/>
            <pc:sldMk cId="2260265981" sldId="387"/>
            <ac:spMk id="3" creationId="{DFFA28C3-300F-465A-B033-CF910AE2C92F}"/>
          </ac:spMkLst>
        </pc:spChg>
        <pc:spChg chg="mod">
          <ac:chgData name="Joseph  Witcombe" userId="S::joseph@purplebeard.co.uk::a2840d26-4401-46ce-837a-825901afe1b0" providerId="AD" clId="Web-{10B0FB58-D195-51E8-FDD8-D3D42DD9FC0D}" dt="2022-03-21T02:27:55.428" v="185" actId="1076"/>
          <ac:spMkLst>
            <pc:docMk/>
            <pc:sldMk cId="2260265981" sldId="387"/>
            <ac:spMk id="4" creationId="{18B954A0-0951-4516-96F5-4944F2CAFB8C}"/>
          </ac:spMkLst>
        </pc:spChg>
      </pc:sldChg>
    </pc:docChg>
  </pc:docChgLst>
  <pc:docChgLst>
    <pc:chgData name="Joseph  Witcombe" userId="S::joseph@purplebeard.co.uk::a2840d26-4401-46ce-837a-825901afe1b0" providerId="AD" clId="Web-{B36E758C-BF5E-0B56-6E8D-889E94A59269}"/>
    <pc:docChg chg="modSld">
      <pc:chgData name="Joseph  Witcombe" userId="S::joseph@purplebeard.co.uk::a2840d26-4401-46ce-837a-825901afe1b0" providerId="AD" clId="Web-{B36E758C-BF5E-0B56-6E8D-889E94A59269}" dt="2021-12-31T01:49:37.602" v="68" actId="20577"/>
      <pc:docMkLst>
        <pc:docMk/>
      </pc:docMkLst>
      <pc:sldChg chg="modSp">
        <pc:chgData name="Joseph  Witcombe" userId="S::joseph@purplebeard.co.uk::a2840d26-4401-46ce-837a-825901afe1b0" providerId="AD" clId="Web-{B36E758C-BF5E-0B56-6E8D-889E94A59269}" dt="2021-12-31T01:49:37.602" v="68" actId="20577"/>
        <pc:sldMkLst>
          <pc:docMk/>
          <pc:sldMk cId="1207423451" sldId="294"/>
        </pc:sldMkLst>
        <pc:spChg chg="mod">
          <ac:chgData name="Joseph  Witcombe" userId="S::joseph@purplebeard.co.uk::a2840d26-4401-46ce-837a-825901afe1b0" providerId="AD" clId="Web-{B36E758C-BF5E-0B56-6E8D-889E94A59269}" dt="2021-12-31T01:49:37.602" v="68" actId="20577"/>
          <ac:spMkLst>
            <pc:docMk/>
            <pc:sldMk cId="1207423451" sldId="294"/>
            <ac:spMk id="4" creationId="{5F484A11-AFE2-4D9D-91EE-603F618ED9BC}"/>
          </ac:spMkLst>
        </pc:spChg>
      </pc:sldChg>
      <pc:sldChg chg="modSp">
        <pc:chgData name="Joseph  Witcombe" userId="S::joseph@purplebeard.co.uk::a2840d26-4401-46ce-837a-825901afe1b0" providerId="AD" clId="Web-{B36E758C-BF5E-0B56-6E8D-889E94A59269}" dt="2021-12-31T01:49:27.430" v="60" actId="20577"/>
        <pc:sldMkLst>
          <pc:docMk/>
          <pc:sldMk cId="765748334" sldId="295"/>
        </pc:sldMkLst>
        <pc:spChg chg="mod">
          <ac:chgData name="Joseph  Witcombe" userId="S::joseph@purplebeard.co.uk::a2840d26-4401-46ce-837a-825901afe1b0" providerId="AD" clId="Web-{B36E758C-BF5E-0B56-6E8D-889E94A59269}" dt="2021-12-31T01:49:27.430" v="60" actId="20577"/>
          <ac:spMkLst>
            <pc:docMk/>
            <pc:sldMk cId="765748334" sldId="295"/>
            <ac:spMk id="4" creationId="{5F484A11-AFE2-4D9D-91EE-603F618ED9BC}"/>
          </ac:spMkLst>
        </pc:spChg>
      </pc:sldChg>
      <pc:sldChg chg="modSp">
        <pc:chgData name="Joseph  Witcombe" userId="S::joseph@purplebeard.co.uk::a2840d26-4401-46ce-837a-825901afe1b0" providerId="AD" clId="Web-{B36E758C-BF5E-0B56-6E8D-889E94A59269}" dt="2021-12-31T01:49:14.211" v="52" actId="1076"/>
        <pc:sldMkLst>
          <pc:docMk/>
          <pc:sldMk cId="3448724903" sldId="296"/>
        </pc:sldMkLst>
        <pc:spChg chg="mod">
          <ac:chgData name="Joseph  Witcombe" userId="S::joseph@purplebeard.co.uk::a2840d26-4401-46ce-837a-825901afe1b0" providerId="AD" clId="Web-{B36E758C-BF5E-0B56-6E8D-889E94A59269}" dt="2021-12-31T01:49:14.211" v="52" actId="1076"/>
          <ac:spMkLst>
            <pc:docMk/>
            <pc:sldMk cId="3448724903" sldId="296"/>
            <ac:spMk id="4" creationId="{5F484A11-AFE2-4D9D-91EE-603F618ED9BC}"/>
          </ac:spMkLst>
        </pc:spChg>
      </pc:sldChg>
      <pc:sldChg chg="modSp">
        <pc:chgData name="Joseph  Witcombe" userId="S::joseph@purplebeard.co.uk::a2840d26-4401-46ce-837a-825901afe1b0" providerId="AD" clId="Web-{B36E758C-BF5E-0B56-6E8D-889E94A59269}" dt="2021-12-31T01:46:51.282" v="43"/>
        <pc:sldMkLst>
          <pc:docMk/>
          <pc:sldMk cId="3844503272" sldId="306"/>
        </pc:sldMkLst>
        <pc:graphicFrameChg chg="mod modGraphic">
          <ac:chgData name="Joseph  Witcombe" userId="S::joseph@purplebeard.co.uk::a2840d26-4401-46ce-837a-825901afe1b0" providerId="AD" clId="Web-{B36E758C-BF5E-0B56-6E8D-889E94A59269}" dt="2021-12-31T01:46:51.282" v="43"/>
          <ac:graphicFrameMkLst>
            <pc:docMk/>
            <pc:sldMk cId="3844503272" sldId="306"/>
            <ac:graphicFrameMk id="5" creationId="{220FBD1E-D781-42DE-A166-3407F5834B0D}"/>
          </ac:graphicFrameMkLst>
        </pc:graphicFrameChg>
      </pc:sldChg>
    </pc:docChg>
  </pc:docChgLst>
  <pc:docChgLst>
    <pc:chgData name="Joseph  Witcombe" userId="S::joseph@purplebeard.co.uk::a2840d26-4401-46ce-837a-825901afe1b0" providerId="AD" clId="Web-{91B2B4A9-968D-A377-8840-9D6D9A914729}"/>
    <pc:docChg chg="modSld">
      <pc:chgData name="Joseph  Witcombe" userId="S::joseph@purplebeard.co.uk::a2840d26-4401-46ce-837a-825901afe1b0" providerId="AD" clId="Web-{91B2B4A9-968D-A377-8840-9D6D9A914729}" dt="2022-01-11T16:05:48.281" v="58"/>
      <pc:docMkLst>
        <pc:docMk/>
      </pc:docMkLst>
      <pc:sldChg chg="modNotes">
        <pc:chgData name="Joseph  Witcombe" userId="S::joseph@purplebeard.co.uk::a2840d26-4401-46ce-837a-825901afe1b0" providerId="AD" clId="Web-{91B2B4A9-968D-A377-8840-9D6D9A914729}" dt="2022-01-11T16:05:48.281" v="58"/>
        <pc:sldMkLst>
          <pc:docMk/>
          <pc:sldMk cId="1617218094" sldId="305"/>
        </pc:sldMkLst>
      </pc:sldChg>
    </pc:docChg>
  </pc:docChgLst>
  <pc:docChgLst>
    <pc:chgData name="Joseph  Witcombe" userId="S::joseph@purplebeard.co.uk::a2840d26-4401-46ce-837a-825901afe1b0" providerId="AD" clId="Web-{55CE6570-DA64-4415-AFF0-E45ABE52BF2C}"/>
    <pc:docChg chg="delSld modSld">
      <pc:chgData name="Joseph  Witcombe" userId="S::joseph@purplebeard.co.uk::a2840d26-4401-46ce-837a-825901afe1b0" providerId="AD" clId="Web-{55CE6570-DA64-4415-AFF0-E45ABE52BF2C}" dt="2022-02-10T03:59:42.825" v="30" actId="20577"/>
      <pc:docMkLst>
        <pc:docMk/>
      </pc:docMkLst>
      <pc:sldChg chg="modSp">
        <pc:chgData name="Joseph  Witcombe" userId="S::joseph@purplebeard.co.uk::a2840d26-4401-46ce-837a-825901afe1b0" providerId="AD" clId="Web-{55CE6570-DA64-4415-AFF0-E45ABE52BF2C}" dt="2022-02-10T03:58:11.632" v="4" actId="20577"/>
        <pc:sldMkLst>
          <pc:docMk/>
          <pc:sldMk cId="0" sldId="256"/>
        </pc:sldMkLst>
        <pc:spChg chg="mod">
          <ac:chgData name="Joseph  Witcombe" userId="S::joseph@purplebeard.co.uk::a2840d26-4401-46ce-837a-825901afe1b0" providerId="AD" clId="Web-{55CE6570-DA64-4415-AFF0-E45ABE52BF2C}" dt="2022-02-10T03:58:11.632" v="4" actId="20577"/>
          <ac:spMkLst>
            <pc:docMk/>
            <pc:sldMk cId="0" sldId="256"/>
            <ac:spMk id="45" creationId="{00000000-0000-0000-0000-000000000000}"/>
          </ac:spMkLst>
        </pc:spChg>
      </pc:sldChg>
      <pc:sldChg chg="del">
        <pc:chgData name="Joseph  Witcombe" userId="S::joseph@purplebeard.co.uk::a2840d26-4401-46ce-837a-825901afe1b0" providerId="AD" clId="Web-{55CE6570-DA64-4415-AFF0-E45ABE52BF2C}" dt="2022-02-10T03:58:55.760" v="17"/>
        <pc:sldMkLst>
          <pc:docMk/>
          <pc:sldMk cId="0" sldId="263"/>
        </pc:sldMkLst>
      </pc:sldChg>
      <pc:sldChg chg="del">
        <pc:chgData name="Joseph  Witcombe" userId="S::joseph@purplebeard.co.uk::a2840d26-4401-46ce-837a-825901afe1b0" providerId="AD" clId="Web-{55CE6570-DA64-4415-AFF0-E45ABE52BF2C}" dt="2022-02-10T03:58:55.744" v="13"/>
        <pc:sldMkLst>
          <pc:docMk/>
          <pc:sldMk cId="4142256669" sldId="289"/>
        </pc:sldMkLst>
      </pc:sldChg>
      <pc:sldChg chg="del">
        <pc:chgData name="Joseph  Witcombe" userId="S::joseph@purplebeard.co.uk::a2840d26-4401-46ce-837a-825901afe1b0" providerId="AD" clId="Web-{55CE6570-DA64-4415-AFF0-E45ABE52BF2C}" dt="2022-02-10T03:58:55.744" v="11"/>
        <pc:sldMkLst>
          <pc:docMk/>
          <pc:sldMk cId="3049571407" sldId="291"/>
        </pc:sldMkLst>
      </pc:sldChg>
      <pc:sldChg chg="del">
        <pc:chgData name="Joseph  Witcombe" userId="S::joseph@purplebeard.co.uk::a2840d26-4401-46ce-837a-825901afe1b0" providerId="AD" clId="Web-{55CE6570-DA64-4415-AFF0-E45ABE52BF2C}" dt="2022-02-10T03:58:55.744" v="12"/>
        <pc:sldMkLst>
          <pc:docMk/>
          <pc:sldMk cId="275886308" sldId="292"/>
        </pc:sldMkLst>
      </pc:sldChg>
      <pc:sldChg chg="addSp delSp modSp">
        <pc:chgData name="Joseph  Witcombe" userId="S::joseph@purplebeard.co.uk::a2840d26-4401-46ce-837a-825901afe1b0" providerId="AD" clId="Web-{55CE6570-DA64-4415-AFF0-E45ABE52BF2C}" dt="2022-02-10T03:59:42.825" v="30" actId="20577"/>
        <pc:sldMkLst>
          <pc:docMk/>
          <pc:sldMk cId="3687360637" sldId="293"/>
        </pc:sldMkLst>
        <pc:spChg chg="mod">
          <ac:chgData name="Joseph  Witcombe" userId="S::joseph@purplebeard.co.uk::a2840d26-4401-46ce-837a-825901afe1b0" providerId="AD" clId="Web-{55CE6570-DA64-4415-AFF0-E45ABE52BF2C}" dt="2022-02-10T03:59:29.824" v="24" actId="20577"/>
          <ac:spMkLst>
            <pc:docMk/>
            <pc:sldMk cId="3687360637" sldId="293"/>
            <ac:spMk id="4" creationId="{5F484A11-AFE2-4D9D-91EE-603F618ED9BC}"/>
          </ac:spMkLst>
        </pc:spChg>
        <pc:spChg chg="add">
          <ac:chgData name="Joseph  Witcombe" userId="S::joseph@purplebeard.co.uk::a2840d26-4401-46ce-837a-825901afe1b0" providerId="AD" clId="Web-{55CE6570-DA64-4415-AFF0-E45ABE52BF2C}" dt="2022-02-10T03:59:05.963" v="19"/>
          <ac:spMkLst>
            <pc:docMk/>
            <pc:sldMk cId="3687360637" sldId="293"/>
            <ac:spMk id="5" creationId="{A1BDDBF8-119B-4F1F-B689-BFAC96086382}"/>
          </ac:spMkLst>
        </pc:spChg>
        <pc:spChg chg="mod">
          <ac:chgData name="Joseph  Witcombe" userId="S::joseph@purplebeard.co.uk::a2840d26-4401-46ce-837a-825901afe1b0" providerId="AD" clId="Web-{55CE6570-DA64-4415-AFF0-E45ABE52BF2C}" dt="2022-02-10T03:59:42.825" v="30" actId="20577"/>
          <ac:spMkLst>
            <pc:docMk/>
            <pc:sldMk cId="3687360637" sldId="293"/>
            <ac:spMk id="105" creationId="{00000000-0000-0000-0000-000000000000}"/>
          </ac:spMkLst>
        </pc:spChg>
        <pc:picChg chg="del">
          <ac:chgData name="Joseph  Witcombe" userId="S::joseph@purplebeard.co.uk::a2840d26-4401-46ce-837a-825901afe1b0" providerId="AD" clId="Web-{55CE6570-DA64-4415-AFF0-E45ABE52BF2C}" dt="2022-02-10T03:58:58.963" v="18"/>
          <ac:picMkLst>
            <pc:docMk/>
            <pc:sldMk cId="3687360637" sldId="293"/>
            <ac:picMk id="3" creationId="{5A16188E-FB15-4784-AD31-CBE87FC25F16}"/>
          </ac:picMkLst>
        </pc:picChg>
      </pc:sldChg>
      <pc:sldChg chg="del">
        <pc:chgData name="Joseph  Witcombe" userId="S::joseph@purplebeard.co.uk::a2840d26-4401-46ce-837a-825901afe1b0" providerId="AD" clId="Web-{55CE6570-DA64-4415-AFF0-E45ABE52BF2C}" dt="2022-02-10T03:58:55.744" v="14"/>
        <pc:sldMkLst>
          <pc:docMk/>
          <pc:sldMk cId="1207423451" sldId="294"/>
        </pc:sldMkLst>
      </pc:sldChg>
      <pc:sldChg chg="del">
        <pc:chgData name="Joseph  Witcombe" userId="S::joseph@purplebeard.co.uk::a2840d26-4401-46ce-837a-825901afe1b0" providerId="AD" clId="Web-{55CE6570-DA64-4415-AFF0-E45ABE52BF2C}" dt="2022-02-10T03:58:55.744" v="15"/>
        <pc:sldMkLst>
          <pc:docMk/>
          <pc:sldMk cId="765748334" sldId="295"/>
        </pc:sldMkLst>
      </pc:sldChg>
      <pc:sldChg chg="del">
        <pc:chgData name="Joseph  Witcombe" userId="S::joseph@purplebeard.co.uk::a2840d26-4401-46ce-837a-825901afe1b0" providerId="AD" clId="Web-{55CE6570-DA64-4415-AFF0-E45ABE52BF2C}" dt="2022-02-10T03:58:55.760" v="16"/>
        <pc:sldMkLst>
          <pc:docMk/>
          <pc:sldMk cId="3448724903" sldId="296"/>
        </pc:sldMkLst>
      </pc:sldChg>
      <pc:sldChg chg="del">
        <pc:chgData name="Joseph  Witcombe" userId="S::joseph@purplebeard.co.uk::a2840d26-4401-46ce-837a-825901afe1b0" providerId="AD" clId="Web-{55CE6570-DA64-4415-AFF0-E45ABE52BF2C}" dt="2022-02-10T03:58:55.744" v="7"/>
        <pc:sldMkLst>
          <pc:docMk/>
          <pc:sldMk cId="3588611987" sldId="297"/>
        </pc:sldMkLst>
      </pc:sldChg>
      <pc:sldChg chg="del">
        <pc:chgData name="Joseph  Witcombe" userId="S::joseph@purplebeard.co.uk::a2840d26-4401-46ce-837a-825901afe1b0" providerId="AD" clId="Web-{55CE6570-DA64-4415-AFF0-E45ABE52BF2C}" dt="2022-02-10T03:58:55.744" v="6"/>
        <pc:sldMkLst>
          <pc:docMk/>
          <pc:sldMk cId="1905242167" sldId="298"/>
        </pc:sldMkLst>
      </pc:sldChg>
      <pc:sldChg chg="del">
        <pc:chgData name="Joseph  Witcombe" userId="S::joseph@purplebeard.co.uk::a2840d26-4401-46ce-837a-825901afe1b0" providerId="AD" clId="Web-{55CE6570-DA64-4415-AFF0-E45ABE52BF2C}" dt="2022-02-10T03:58:55.744" v="9"/>
        <pc:sldMkLst>
          <pc:docMk/>
          <pc:sldMk cId="1617218094" sldId="305"/>
        </pc:sldMkLst>
      </pc:sldChg>
      <pc:sldChg chg="del">
        <pc:chgData name="Joseph  Witcombe" userId="S::joseph@purplebeard.co.uk::a2840d26-4401-46ce-837a-825901afe1b0" providerId="AD" clId="Web-{55CE6570-DA64-4415-AFF0-E45ABE52BF2C}" dt="2022-02-10T03:58:55.744" v="8"/>
        <pc:sldMkLst>
          <pc:docMk/>
          <pc:sldMk cId="3844503272" sldId="306"/>
        </pc:sldMkLst>
      </pc:sldChg>
      <pc:sldChg chg="del">
        <pc:chgData name="Joseph  Witcombe" userId="S::joseph@purplebeard.co.uk::a2840d26-4401-46ce-837a-825901afe1b0" providerId="AD" clId="Web-{55CE6570-DA64-4415-AFF0-E45ABE52BF2C}" dt="2022-02-10T03:58:55.744" v="10"/>
        <pc:sldMkLst>
          <pc:docMk/>
          <pc:sldMk cId="4013023479" sldId="308"/>
        </pc:sldMkLst>
      </pc:sldChg>
      <pc:sldChg chg="del">
        <pc:chgData name="Joseph  Witcombe" userId="S::joseph@purplebeard.co.uk::a2840d26-4401-46ce-837a-825901afe1b0" providerId="AD" clId="Web-{55CE6570-DA64-4415-AFF0-E45ABE52BF2C}" dt="2022-02-10T03:58:55.744" v="5"/>
        <pc:sldMkLst>
          <pc:docMk/>
          <pc:sldMk cId="2489768949" sldId="309"/>
        </pc:sldMkLst>
      </pc:sldChg>
    </pc:docChg>
  </pc:docChgLst>
  <pc:docChgLst>
    <pc:chgData name="Joseph  Witcombe" userId="a2840d26-4401-46ce-837a-825901afe1b0" providerId="ADAL" clId="{65176557-DB2C-4110-A376-15565D97177E}"/>
    <pc:docChg chg="undo custSel addSld modSld">
      <pc:chgData name="Joseph  Witcombe" userId="a2840d26-4401-46ce-837a-825901afe1b0" providerId="ADAL" clId="{65176557-DB2C-4110-A376-15565D97177E}" dt="2022-02-15T10:28:28.785" v="605"/>
      <pc:docMkLst>
        <pc:docMk/>
      </pc:docMkLst>
      <pc:sldChg chg="modNotesTx">
        <pc:chgData name="Joseph  Witcombe" userId="a2840d26-4401-46ce-837a-825901afe1b0" providerId="ADAL" clId="{65176557-DB2C-4110-A376-15565D97177E}" dt="2022-02-15T06:04:38.603" v="57" actId="5793"/>
        <pc:sldMkLst>
          <pc:docMk/>
          <pc:sldMk cId="0" sldId="256"/>
        </pc:sldMkLst>
      </pc:sldChg>
      <pc:sldChg chg="delSp add">
        <pc:chgData name="Joseph  Witcombe" userId="a2840d26-4401-46ce-837a-825901afe1b0" providerId="ADAL" clId="{65176557-DB2C-4110-A376-15565D97177E}" dt="2022-02-15T10:27:04.245" v="604" actId="478"/>
        <pc:sldMkLst>
          <pc:docMk/>
          <pc:sldMk cId="1416579771" sldId="282"/>
        </pc:sldMkLst>
        <pc:picChg chg="del">
          <ac:chgData name="Joseph  Witcombe" userId="a2840d26-4401-46ce-837a-825901afe1b0" providerId="ADAL" clId="{65176557-DB2C-4110-A376-15565D97177E}" dt="2022-02-15T10:27:04.245" v="604" actId="478"/>
          <ac:picMkLst>
            <pc:docMk/>
            <pc:sldMk cId="1416579771" sldId="282"/>
            <ac:picMk id="3" creationId="{46546189-3AD3-40AE-ACF3-A822B6E14B30}"/>
          </ac:picMkLst>
        </pc:picChg>
      </pc:sldChg>
      <pc:sldChg chg="add">
        <pc:chgData name="Joseph  Witcombe" userId="a2840d26-4401-46ce-837a-825901afe1b0" providerId="ADAL" clId="{65176557-DB2C-4110-A376-15565D97177E}" dt="2022-02-15T10:28:28.785" v="605"/>
        <pc:sldMkLst>
          <pc:docMk/>
          <pc:sldMk cId="1833793626" sldId="295"/>
        </pc:sldMkLst>
      </pc:sldChg>
      <pc:sldChg chg="add">
        <pc:chgData name="Joseph  Witcombe" userId="a2840d26-4401-46ce-837a-825901afe1b0" providerId="ADAL" clId="{65176557-DB2C-4110-A376-15565D97177E}" dt="2022-02-15T10:28:28.785" v="605"/>
        <pc:sldMkLst>
          <pc:docMk/>
          <pc:sldMk cId="2746172092" sldId="296"/>
        </pc:sldMkLst>
      </pc:sldChg>
      <pc:sldChg chg="add">
        <pc:chgData name="Joseph  Witcombe" userId="a2840d26-4401-46ce-837a-825901afe1b0" providerId="ADAL" clId="{65176557-DB2C-4110-A376-15565D97177E}" dt="2022-02-15T10:28:28.785" v="605"/>
        <pc:sldMkLst>
          <pc:docMk/>
          <pc:sldMk cId="3908248978" sldId="297"/>
        </pc:sldMkLst>
      </pc:sldChg>
      <pc:sldChg chg="modNotesTx">
        <pc:chgData name="Joseph  Witcombe" userId="a2840d26-4401-46ce-837a-825901afe1b0" providerId="ADAL" clId="{65176557-DB2C-4110-A376-15565D97177E}" dt="2022-02-15T06:57:39.202" v="580" actId="20577"/>
        <pc:sldMkLst>
          <pc:docMk/>
          <pc:sldMk cId="3451093341" sldId="320"/>
        </pc:sldMkLst>
      </pc:sldChg>
      <pc:sldChg chg="delSp modSp add mod modNotesTx">
        <pc:chgData name="Joseph  Witcombe" userId="a2840d26-4401-46ce-837a-825901afe1b0" providerId="ADAL" clId="{65176557-DB2C-4110-A376-15565D97177E}" dt="2022-02-15T06:06:03.676" v="181" actId="20577"/>
        <pc:sldMkLst>
          <pc:docMk/>
          <pc:sldMk cId="4250458814" sldId="321"/>
        </pc:sldMkLst>
        <pc:spChg chg="mod">
          <ac:chgData name="Joseph  Witcombe" userId="a2840d26-4401-46ce-837a-825901afe1b0" providerId="ADAL" clId="{65176557-DB2C-4110-A376-15565D97177E}" dt="2022-02-15T06:05:15.028" v="70" actId="20577"/>
          <ac:spMkLst>
            <pc:docMk/>
            <pc:sldMk cId="4250458814" sldId="321"/>
            <ac:spMk id="5" creationId="{481AA86E-3DC1-4DCA-BC38-33D5B631259A}"/>
          </ac:spMkLst>
        </pc:spChg>
        <pc:spChg chg="mod">
          <ac:chgData name="Joseph  Witcombe" userId="a2840d26-4401-46ce-837a-825901afe1b0" providerId="ADAL" clId="{65176557-DB2C-4110-A376-15565D97177E}" dt="2022-02-15T06:06:00.306" v="180" actId="20577"/>
          <ac:spMkLst>
            <pc:docMk/>
            <pc:sldMk cId="4250458814" sldId="321"/>
            <ac:spMk id="6" creationId="{EE1C1393-6558-4322-A1C5-F582FED6201F}"/>
          </ac:spMkLst>
        </pc:spChg>
        <pc:picChg chg="del">
          <ac:chgData name="Joseph  Witcombe" userId="a2840d26-4401-46ce-837a-825901afe1b0" providerId="ADAL" clId="{65176557-DB2C-4110-A376-15565D97177E}" dt="2022-02-15T06:05:50.328" v="161" actId="478"/>
          <ac:picMkLst>
            <pc:docMk/>
            <pc:sldMk cId="4250458814" sldId="321"/>
            <ac:picMk id="2" creationId="{0D0596C6-99D5-441E-A26E-2DD729702C40}"/>
          </ac:picMkLst>
        </pc:picChg>
      </pc:sldChg>
      <pc:sldChg chg="modSp add mod modNotesTx">
        <pc:chgData name="Joseph  Witcombe" userId="a2840d26-4401-46ce-837a-825901afe1b0" providerId="ADAL" clId="{65176557-DB2C-4110-A376-15565D97177E}" dt="2022-02-15T06:53:16.784" v="454"/>
        <pc:sldMkLst>
          <pc:docMk/>
          <pc:sldMk cId="2974327146" sldId="322"/>
        </pc:sldMkLst>
        <pc:spChg chg="mod">
          <ac:chgData name="Joseph  Witcombe" userId="a2840d26-4401-46ce-837a-825901afe1b0" providerId="ADAL" clId="{65176557-DB2C-4110-A376-15565D97177E}" dt="2022-02-15T06:46:01.838" v="192" actId="20577"/>
          <ac:spMkLst>
            <pc:docMk/>
            <pc:sldMk cId="2974327146" sldId="322"/>
            <ac:spMk id="5" creationId="{481AA86E-3DC1-4DCA-BC38-33D5B631259A}"/>
          </ac:spMkLst>
        </pc:spChg>
      </pc:sldChg>
      <pc:sldChg chg="modSp mod">
        <pc:chgData name="Joseph  Witcombe" userId="a2840d26-4401-46ce-837a-825901afe1b0" providerId="ADAL" clId="{65176557-DB2C-4110-A376-15565D97177E}" dt="2022-02-15T10:20:50.229" v="583"/>
        <pc:sldMkLst>
          <pc:docMk/>
          <pc:sldMk cId="2679396320" sldId="323"/>
        </pc:sldMkLst>
        <pc:spChg chg="mod">
          <ac:chgData name="Joseph  Witcombe" userId="a2840d26-4401-46ce-837a-825901afe1b0" providerId="ADAL" clId="{65176557-DB2C-4110-A376-15565D97177E}" dt="2022-02-15T10:20:13.472" v="581"/>
          <ac:spMkLst>
            <pc:docMk/>
            <pc:sldMk cId="2679396320" sldId="323"/>
            <ac:spMk id="5" creationId="{481AA86E-3DC1-4DCA-BC38-33D5B631259A}"/>
          </ac:spMkLst>
        </pc:spChg>
        <pc:spChg chg="mod">
          <ac:chgData name="Joseph  Witcombe" userId="a2840d26-4401-46ce-837a-825901afe1b0" providerId="ADAL" clId="{65176557-DB2C-4110-A376-15565D97177E}" dt="2022-02-15T10:20:50.229" v="583"/>
          <ac:spMkLst>
            <pc:docMk/>
            <pc:sldMk cId="2679396320" sldId="323"/>
            <ac:spMk id="6" creationId="{EE1C1393-6558-4322-A1C5-F582FED6201F}"/>
          </ac:spMkLst>
        </pc:spChg>
      </pc:sldChg>
      <pc:sldChg chg="modSp mod">
        <pc:chgData name="Joseph  Witcombe" userId="a2840d26-4401-46ce-837a-825901afe1b0" providerId="ADAL" clId="{65176557-DB2C-4110-A376-15565D97177E}" dt="2022-02-15T10:22:29.382" v="598" actId="20577"/>
        <pc:sldMkLst>
          <pc:docMk/>
          <pc:sldMk cId="2097904520" sldId="324"/>
        </pc:sldMkLst>
        <pc:spChg chg="mod">
          <ac:chgData name="Joseph  Witcombe" userId="a2840d26-4401-46ce-837a-825901afe1b0" providerId="ADAL" clId="{65176557-DB2C-4110-A376-15565D97177E}" dt="2022-02-15T10:22:29.382" v="598" actId="20577"/>
          <ac:spMkLst>
            <pc:docMk/>
            <pc:sldMk cId="2097904520" sldId="324"/>
            <ac:spMk id="5" creationId="{481AA86E-3DC1-4DCA-BC38-33D5B631259A}"/>
          </ac:spMkLst>
        </pc:spChg>
        <pc:spChg chg="mod">
          <ac:chgData name="Joseph  Witcombe" userId="a2840d26-4401-46ce-837a-825901afe1b0" providerId="ADAL" clId="{65176557-DB2C-4110-A376-15565D97177E}" dt="2022-02-15T10:22:25.626" v="589" actId="20577"/>
          <ac:spMkLst>
            <pc:docMk/>
            <pc:sldMk cId="2097904520" sldId="324"/>
            <ac:spMk id="6" creationId="{EE1C1393-6558-4322-A1C5-F582FED6201F}"/>
          </ac:spMkLst>
        </pc:spChg>
      </pc:sldChg>
      <pc:sldChg chg="delSp add">
        <pc:chgData name="Joseph  Witcombe" userId="a2840d26-4401-46ce-837a-825901afe1b0" providerId="ADAL" clId="{65176557-DB2C-4110-A376-15565D97177E}" dt="2022-02-15T10:24:05.756" v="600" actId="478"/>
        <pc:sldMkLst>
          <pc:docMk/>
          <pc:sldMk cId="3771981671" sldId="326"/>
        </pc:sldMkLst>
        <pc:picChg chg="del">
          <ac:chgData name="Joseph  Witcombe" userId="a2840d26-4401-46ce-837a-825901afe1b0" providerId="ADAL" clId="{65176557-DB2C-4110-A376-15565D97177E}" dt="2022-02-15T10:24:05.756" v="600" actId="478"/>
          <ac:picMkLst>
            <pc:docMk/>
            <pc:sldMk cId="3771981671" sldId="326"/>
            <ac:picMk id="1026" creationId="{0CA5676E-8BBD-4DE4-AFC5-EB03BF6A2FFE}"/>
          </ac:picMkLst>
        </pc:picChg>
      </pc:sldChg>
      <pc:sldChg chg="add">
        <pc:chgData name="Joseph  Witcombe" userId="a2840d26-4401-46ce-837a-825901afe1b0" providerId="ADAL" clId="{65176557-DB2C-4110-A376-15565D97177E}" dt="2022-02-15T10:24:28.390" v="601"/>
        <pc:sldMkLst>
          <pc:docMk/>
          <pc:sldMk cId="1941640991" sldId="327"/>
        </pc:sldMkLst>
      </pc:sldChg>
      <pc:sldChg chg="add">
        <pc:chgData name="Joseph  Witcombe" userId="a2840d26-4401-46ce-837a-825901afe1b0" providerId="ADAL" clId="{65176557-DB2C-4110-A376-15565D97177E}" dt="2022-02-15T10:25:40.593" v="602"/>
        <pc:sldMkLst>
          <pc:docMk/>
          <pc:sldMk cId="0" sldId="328"/>
        </pc:sldMkLst>
      </pc:sldChg>
      <pc:sldChg chg="add">
        <pc:chgData name="Joseph  Witcombe" userId="a2840d26-4401-46ce-837a-825901afe1b0" providerId="ADAL" clId="{65176557-DB2C-4110-A376-15565D97177E}" dt="2022-02-15T10:25:40.593" v="602"/>
        <pc:sldMkLst>
          <pc:docMk/>
          <pc:sldMk cId="1201546562" sldId="329"/>
        </pc:sldMkLst>
      </pc:sldChg>
    </pc:docChg>
  </pc:docChgLst>
  <pc:docChgLst>
    <pc:chgData name="Joseph  Witcombe" userId="S::joseph@purplebeard.co.uk::a2840d26-4401-46ce-837a-825901afe1b0" providerId="AD" clId="Web-{7F0F31B1-96A0-2AEA-78A8-D0BC862CA80E}"/>
    <pc:docChg chg="addSld modSld sldOrd">
      <pc:chgData name="Joseph  Witcombe" userId="S::joseph@purplebeard.co.uk::a2840d26-4401-46ce-837a-825901afe1b0" providerId="AD" clId="Web-{7F0F31B1-96A0-2AEA-78A8-D0BC862CA80E}" dt="2022-04-04T04:14:31.473" v="32" actId="1076"/>
      <pc:docMkLst>
        <pc:docMk/>
      </pc:docMkLst>
      <pc:sldChg chg="addSp delSp modSp add ord replId">
        <pc:chgData name="Joseph  Witcombe" userId="S::joseph@purplebeard.co.uk::a2840d26-4401-46ce-837a-825901afe1b0" providerId="AD" clId="Web-{7F0F31B1-96A0-2AEA-78A8-D0BC862CA80E}" dt="2022-04-04T04:14:31.473" v="32" actId="1076"/>
        <pc:sldMkLst>
          <pc:docMk/>
          <pc:sldMk cId="2241194648" sldId="400"/>
        </pc:sldMkLst>
        <pc:spChg chg="add del mod">
          <ac:chgData name="Joseph  Witcombe" userId="S::joseph@purplebeard.co.uk::a2840d26-4401-46ce-837a-825901afe1b0" providerId="AD" clId="Web-{7F0F31B1-96A0-2AEA-78A8-D0BC862CA80E}" dt="2022-04-04T04:14:06.051" v="26"/>
          <ac:spMkLst>
            <pc:docMk/>
            <pc:sldMk cId="2241194648" sldId="400"/>
            <ac:spMk id="4" creationId="{89D7F8B1-DF98-CA45-3F85-BF21CE08BBF8}"/>
          </ac:spMkLst>
        </pc:spChg>
        <pc:spChg chg="mod">
          <ac:chgData name="Joseph  Witcombe" userId="S::joseph@purplebeard.co.uk::a2840d26-4401-46ce-837a-825901afe1b0" providerId="AD" clId="Web-{7F0F31B1-96A0-2AEA-78A8-D0BC862CA80E}" dt="2022-04-04T04:13:58.441" v="23" actId="20577"/>
          <ac:spMkLst>
            <pc:docMk/>
            <pc:sldMk cId="2241194648" sldId="400"/>
            <ac:spMk id="8" creationId="{7674CEBC-653B-49CD-8BD4-81BCDAAE7367}"/>
          </ac:spMkLst>
        </pc:spChg>
        <pc:spChg chg="del mod">
          <ac:chgData name="Joseph  Witcombe" userId="S::joseph@purplebeard.co.uk::a2840d26-4401-46ce-837a-825901afe1b0" providerId="AD" clId="Web-{7F0F31B1-96A0-2AEA-78A8-D0BC862CA80E}" dt="2022-04-04T04:14:03.348" v="25"/>
          <ac:spMkLst>
            <pc:docMk/>
            <pc:sldMk cId="2241194648" sldId="400"/>
            <ac:spMk id="9" creationId="{2C8716AC-2167-4A6C-B2A3-B3B2FF1E6DBB}"/>
          </ac:spMkLst>
        </pc:spChg>
        <pc:picChg chg="del mod">
          <ac:chgData name="Joseph  Witcombe" userId="S::joseph@purplebeard.co.uk::a2840d26-4401-46ce-837a-825901afe1b0" providerId="AD" clId="Web-{7F0F31B1-96A0-2AEA-78A8-D0BC862CA80E}" dt="2022-04-04T04:14:29.036" v="31"/>
          <ac:picMkLst>
            <pc:docMk/>
            <pc:sldMk cId="2241194648" sldId="400"/>
            <ac:picMk id="2" creationId="{E2AF1246-F5B4-4476-B275-81F9328F3ECD}"/>
          </ac:picMkLst>
        </pc:picChg>
        <pc:picChg chg="add mod">
          <ac:chgData name="Joseph  Witcombe" userId="S::joseph@purplebeard.co.uk::a2840d26-4401-46ce-837a-825901afe1b0" providerId="AD" clId="Web-{7F0F31B1-96A0-2AEA-78A8-D0BC862CA80E}" dt="2022-04-04T04:14:31.473" v="32" actId="1076"/>
          <ac:picMkLst>
            <pc:docMk/>
            <pc:sldMk cId="2241194648" sldId="400"/>
            <ac:picMk id="5" creationId="{BB96648B-54B2-7E7C-F4D7-29F24BF69DE0}"/>
          </ac:picMkLst>
        </pc:picChg>
      </pc:sldChg>
    </pc:docChg>
  </pc:docChgLst>
  <pc:docChgLst>
    <pc:chgData name="Joseph  Witcombe" userId="S::joseph@purplebeard.co.uk::a2840d26-4401-46ce-837a-825901afe1b0" providerId="AD" clId="Web-{3FAB2A69-B332-7561-9110-E1B6D14BD42E}"/>
    <pc:docChg chg="modSld">
      <pc:chgData name="Joseph  Witcombe" userId="S::joseph@purplebeard.co.uk::a2840d26-4401-46ce-837a-825901afe1b0" providerId="AD" clId="Web-{3FAB2A69-B332-7561-9110-E1B6D14BD42E}" dt="2022-03-10T15:17:55.410" v="12" actId="20577"/>
      <pc:docMkLst>
        <pc:docMk/>
      </pc:docMkLst>
      <pc:sldChg chg="modSp">
        <pc:chgData name="Joseph  Witcombe" userId="S::joseph@purplebeard.co.uk::a2840d26-4401-46ce-837a-825901afe1b0" providerId="AD" clId="Web-{3FAB2A69-B332-7561-9110-E1B6D14BD42E}" dt="2022-03-10T15:17:55.410" v="12" actId="20577"/>
        <pc:sldMkLst>
          <pc:docMk/>
          <pc:sldMk cId="3208786145" sldId="312"/>
        </pc:sldMkLst>
        <pc:spChg chg="mod">
          <ac:chgData name="Joseph  Witcombe" userId="S::joseph@purplebeard.co.uk::a2840d26-4401-46ce-837a-825901afe1b0" providerId="AD" clId="Web-{3FAB2A69-B332-7561-9110-E1B6D14BD42E}" dt="2022-03-10T15:17:55.410" v="12" actId="20577"/>
          <ac:spMkLst>
            <pc:docMk/>
            <pc:sldMk cId="3208786145" sldId="312"/>
            <ac:spMk id="6" creationId="{EE1C1393-6558-4322-A1C5-F582FED6201F}"/>
          </ac:spMkLst>
        </pc:spChg>
      </pc:sldChg>
      <pc:sldChg chg="modSp">
        <pc:chgData name="Joseph  Witcombe" userId="S::joseph@purplebeard.co.uk::a2840d26-4401-46ce-837a-825901afe1b0" providerId="AD" clId="Web-{3FAB2A69-B332-7561-9110-E1B6D14BD42E}" dt="2022-03-10T15:16:57.969" v="1" actId="20577"/>
        <pc:sldMkLst>
          <pc:docMk/>
          <pc:sldMk cId="584389882" sldId="331"/>
        </pc:sldMkLst>
        <pc:spChg chg="mod">
          <ac:chgData name="Joseph  Witcombe" userId="S::joseph@purplebeard.co.uk::a2840d26-4401-46ce-837a-825901afe1b0" providerId="AD" clId="Web-{3FAB2A69-B332-7561-9110-E1B6D14BD42E}" dt="2022-03-10T15:16:57.969" v="1" actId="20577"/>
          <ac:spMkLst>
            <pc:docMk/>
            <pc:sldMk cId="584389882" sldId="331"/>
            <ac:spMk id="6" creationId="{EE1C1393-6558-4322-A1C5-F582FED6201F}"/>
          </ac:spMkLst>
        </pc:spChg>
      </pc:sldChg>
    </pc:docChg>
  </pc:docChgLst>
  <pc:docChgLst>
    <pc:chgData name="Joseph  Witcombe" userId="S::joseph@purplebeard.co.uk::a2840d26-4401-46ce-837a-825901afe1b0" providerId="AD" clId="Web-{2FAC22D6-A63E-D003-BB9F-E6C500A2A105}"/>
    <pc:docChg chg="addSld delSld modSld sldOrd">
      <pc:chgData name="Joseph  Witcombe" userId="S::joseph@purplebeard.co.uk::a2840d26-4401-46ce-837a-825901afe1b0" providerId="AD" clId="Web-{2FAC22D6-A63E-D003-BB9F-E6C500A2A105}" dt="2021-12-28T02:23:41.629" v="1131"/>
      <pc:docMkLst>
        <pc:docMk/>
      </pc:docMkLst>
      <pc:sldChg chg="ord">
        <pc:chgData name="Joseph  Witcombe" userId="S::joseph@purplebeard.co.uk::a2840d26-4401-46ce-837a-825901afe1b0" providerId="AD" clId="Web-{2FAC22D6-A63E-D003-BB9F-E6C500A2A105}" dt="2021-12-28T00:38:31.181" v="435"/>
        <pc:sldMkLst>
          <pc:docMk/>
          <pc:sldMk cId="0" sldId="263"/>
        </pc:sldMkLst>
      </pc:sldChg>
      <pc:sldChg chg="modSp">
        <pc:chgData name="Joseph  Witcombe" userId="S::joseph@purplebeard.co.uk::a2840d26-4401-46ce-837a-825901afe1b0" providerId="AD" clId="Web-{2FAC22D6-A63E-D003-BB9F-E6C500A2A105}" dt="2021-12-27T23:44:32.425" v="1" actId="20577"/>
        <pc:sldMkLst>
          <pc:docMk/>
          <pc:sldMk cId="0" sldId="284"/>
        </pc:sldMkLst>
        <pc:spChg chg="mod">
          <ac:chgData name="Joseph  Witcombe" userId="S::joseph@purplebeard.co.uk::a2840d26-4401-46ce-837a-825901afe1b0" providerId="AD" clId="Web-{2FAC22D6-A63E-D003-BB9F-E6C500A2A105}" dt="2021-12-27T23:44:32.425" v="1" actId="20577"/>
          <ac:spMkLst>
            <pc:docMk/>
            <pc:sldMk cId="0" sldId="284"/>
            <ac:spMk id="315" creationId="{00000000-0000-0000-0000-000000000000}"/>
          </ac:spMkLst>
        </pc:spChg>
      </pc:sldChg>
      <pc:sldChg chg="addSp delSp modSp del">
        <pc:chgData name="Joseph  Witcombe" userId="S::joseph@purplebeard.co.uk::a2840d26-4401-46ce-837a-825901afe1b0" providerId="AD" clId="Web-{2FAC22D6-A63E-D003-BB9F-E6C500A2A105}" dt="2021-12-27T23:57:36.316" v="107"/>
        <pc:sldMkLst>
          <pc:docMk/>
          <pc:sldMk cId="3529941380" sldId="285"/>
        </pc:sldMkLst>
        <pc:spChg chg="add del mod">
          <ac:chgData name="Joseph  Witcombe" userId="S::joseph@purplebeard.co.uk::a2840d26-4401-46ce-837a-825901afe1b0" providerId="AD" clId="Web-{2FAC22D6-A63E-D003-BB9F-E6C500A2A105}" dt="2021-12-27T23:47:55.058" v="22"/>
          <ac:spMkLst>
            <pc:docMk/>
            <pc:sldMk cId="3529941380" sldId="285"/>
            <ac:spMk id="4" creationId="{82DA7F7C-CD74-47A2-801F-40AA8D5A60A9}"/>
          </ac:spMkLst>
        </pc:spChg>
        <pc:spChg chg="add mod">
          <ac:chgData name="Joseph  Witcombe" userId="S::joseph@purplebeard.co.uk::a2840d26-4401-46ce-837a-825901afe1b0" providerId="AD" clId="Web-{2FAC22D6-A63E-D003-BB9F-E6C500A2A105}" dt="2021-12-27T23:50:02.046" v="44" actId="1076"/>
          <ac:spMkLst>
            <pc:docMk/>
            <pc:sldMk cId="3529941380" sldId="285"/>
            <ac:spMk id="6" creationId="{FD7F8C87-477B-4DC3-A7A1-F41692AA35AC}"/>
          </ac:spMkLst>
        </pc:spChg>
        <pc:spChg chg="add del mod">
          <ac:chgData name="Joseph  Witcombe" userId="S::joseph@purplebeard.co.uk::a2840d26-4401-46ce-837a-825901afe1b0" providerId="AD" clId="Web-{2FAC22D6-A63E-D003-BB9F-E6C500A2A105}" dt="2021-12-27T23:57:26.972" v="100"/>
          <ac:spMkLst>
            <pc:docMk/>
            <pc:sldMk cId="3529941380" sldId="285"/>
            <ac:spMk id="7" creationId="{AB4C932A-E4AE-486C-B3AC-99120FFC248A}"/>
          </ac:spMkLst>
        </pc:spChg>
        <pc:spChg chg="add mod">
          <ac:chgData name="Joseph  Witcombe" userId="S::joseph@purplebeard.co.uk::a2840d26-4401-46ce-837a-825901afe1b0" providerId="AD" clId="Web-{2FAC22D6-A63E-D003-BB9F-E6C500A2A105}" dt="2021-12-27T23:54:24.326" v="84" actId="14100"/>
          <ac:spMkLst>
            <pc:docMk/>
            <pc:sldMk cId="3529941380" sldId="285"/>
            <ac:spMk id="10" creationId="{483ECAA1-5522-4199-AEBC-295B3B174809}"/>
          </ac:spMkLst>
        </pc:spChg>
        <pc:spChg chg="add mod">
          <ac:chgData name="Joseph  Witcombe" userId="S::joseph@purplebeard.co.uk::a2840d26-4401-46ce-837a-825901afe1b0" providerId="AD" clId="Web-{2FAC22D6-A63E-D003-BB9F-E6C500A2A105}" dt="2021-12-27T23:57:32.487" v="106" actId="14100"/>
          <ac:spMkLst>
            <pc:docMk/>
            <pc:sldMk cId="3529941380" sldId="285"/>
            <ac:spMk id="11" creationId="{03725E38-8515-405A-8140-FCF78BA5E74E}"/>
          </ac:spMkLst>
        </pc:spChg>
        <pc:spChg chg="del">
          <ac:chgData name="Joseph  Witcombe" userId="S::joseph@purplebeard.co.uk::a2840d26-4401-46ce-837a-825901afe1b0" providerId="AD" clId="Web-{2FAC22D6-A63E-D003-BB9F-E6C500A2A105}" dt="2021-12-27T23:53:54.466" v="82"/>
          <ac:spMkLst>
            <pc:docMk/>
            <pc:sldMk cId="3529941380" sldId="285"/>
            <ac:spMk id="103" creationId="{00000000-0000-0000-0000-000000000000}"/>
          </ac:spMkLst>
        </pc:spChg>
        <pc:spChg chg="del">
          <ac:chgData name="Joseph  Witcombe" userId="S::joseph@purplebeard.co.uk::a2840d26-4401-46ce-837a-825901afe1b0" providerId="AD" clId="Web-{2FAC22D6-A63E-D003-BB9F-E6C500A2A105}" dt="2021-12-27T23:47:48.542" v="20"/>
          <ac:spMkLst>
            <pc:docMk/>
            <pc:sldMk cId="3529941380" sldId="285"/>
            <ac:spMk id="105" creationId="{00000000-0000-0000-0000-000000000000}"/>
          </ac:spMkLst>
        </pc:spChg>
        <pc:picChg chg="del">
          <ac:chgData name="Joseph  Witcombe" userId="S::joseph@purplebeard.co.uk::a2840d26-4401-46ce-837a-825901afe1b0" providerId="AD" clId="Web-{2FAC22D6-A63E-D003-BB9F-E6C500A2A105}" dt="2021-12-27T23:44:48.254" v="2"/>
          <ac:picMkLst>
            <pc:docMk/>
            <pc:sldMk cId="3529941380" sldId="285"/>
            <ac:picMk id="2" creationId="{B4BEA807-42CE-4051-9BBC-5109F7F5C8DD}"/>
          </ac:picMkLst>
        </pc:picChg>
        <pc:cxnChg chg="del">
          <ac:chgData name="Joseph  Witcombe" userId="S::joseph@purplebeard.co.uk::a2840d26-4401-46ce-837a-825901afe1b0" providerId="AD" clId="Web-{2FAC22D6-A63E-D003-BB9F-E6C500A2A105}" dt="2021-12-27T23:47:53.011" v="21"/>
          <ac:cxnSpMkLst>
            <pc:docMk/>
            <pc:sldMk cId="3529941380" sldId="285"/>
            <ac:cxnSpMk id="106" creationId="{00000000-0000-0000-0000-000000000000}"/>
          </ac:cxnSpMkLst>
        </pc:cxnChg>
      </pc:sldChg>
      <pc:sldChg chg="addSp delSp modSp add del replId">
        <pc:chgData name="Joseph  Witcombe" userId="S::joseph@purplebeard.co.uk::a2840d26-4401-46ce-837a-825901afe1b0" providerId="AD" clId="Web-{2FAC22D6-A63E-D003-BB9F-E6C500A2A105}" dt="2021-12-28T00:33:02.140" v="376"/>
        <pc:sldMkLst>
          <pc:docMk/>
          <pc:sldMk cId="3585324976" sldId="285"/>
        </pc:sldMkLst>
        <pc:spChg chg="add del mod">
          <ac:chgData name="Joseph  Witcombe" userId="S::joseph@purplebeard.co.uk::a2840d26-4401-46ce-837a-825901afe1b0" providerId="AD" clId="Web-{2FAC22D6-A63E-D003-BB9F-E6C500A2A105}" dt="2021-12-28T00:03:51.014" v="144"/>
          <ac:spMkLst>
            <pc:docMk/>
            <pc:sldMk cId="3585324976" sldId="285"/>
            <ac:spMk id="4" creationId="{B0CC8C40-5033-41BF-AF1B-6E05B4C26A4C}"/>
          </ac:spMkLst>
        </pc:spChg>
        <pc:spChg chg="add mod">
          <ac:chgData name="Joseph  Witcombe" userId="S::joseph@purplebeard.co.uk::a2840d26-4401-46ce-837a-825901afe1b0" providerId="AD" clId="Web-{2FAC22D6-A63E-D003-BB9F-E6C500A2A105}" dt="2021-12-28T00:30:09.538" v="348" actId="1076"/>
          <ac:spMkLst>
            <pc:docMk/>
            <pc:sldMk cId="3585324976" sldId="285"/>
            <ac:spMk id="5" creationId="{F8F7A4E1-0275-4CB3-BD31-F758CFDF94BC}"/>
          </ac:spMkLst>
        </pc:spChg>
        <pc:spChg chg="add mod">
          <ac:chgData name="Joseph  Witcombe" userId="S::joseph@purplebeard.co.uk::a2840d26-4401-46ce-837a-825901afe1b0" providerId="AD" clId="Web-{2FAC22D6-A63E-D003-BB9F-E6C500A2A105}" dt="2021-12-28T00:30:15.085" v="349" actId="1076"/>
          <ac:spMkLst>
            <pc:docMk/>
            <pc:sldMk cId="3585324976" sldId="285"/>
            <ac:spMk id="6" creationId="{C2C40F79-2FA5-40B5-A0F3-B62570CE2462}"/>
          </ac:spMkLst>
        </pc:spChg>
        <pc:spChg chg="add del mod">
          <ac:chgData name="Joseph  Witcombe" userId="S::joseph@purplebeard.co.uk::a2840d26-4401-46ce-837a-825901afe1b0" providerId="AD" clId="Web-{2FAC22D6-A63E-D003-BB9F-E6C500A2A105}" dt="2021-12-28T00:03:53.279" v="145"/>
          <ac:spMkLst>
            <pc:docMk/>
            <pc:sldMk cId="3585324976" sldId="285"/>
            <ac:spMk id="7" creationId="{2E6C2CE3-0961-45CB-81C4-07D715CA0A8B}"/>
          </ac:spMkLst>
        </pc:spChg>
        <pc:spChg chg="add del mod">
          <ac:chgData name="Joseph  Witcombe" userId="S::joseph@purplebeard.co.uk::a2840d26-4401-46ce-837a-825901afe1b0" providerId="AD" clId="Web-{2FAC22D6-A63E-D003-BB9F-E6C500A2A105}" dt="2021-12-28T00:30:04.241" v="347"/>
          <ac:spMkLst>
            <pc:docMk/>
            <pc:sldMk cId="3585324976" sldId="285"/>
            <ac:spMk id="11" creationId="{457C32A0-1E5C-4BE5-AA53-9227D7163797}"/>
          </ac:spMkLst>
        </pc:spChg>
        <pc:spChg chg="del">
          <ac:chgData name="Joseph  Witcombe" userId="S::joseph@purplebeard.co.uk::a2840d26-4401-46ce-837a-825901afe1b0" providerId="AD" clId="Web-{2FAC22D6-A63E-D003-BB9F-E6C500A2A105}" dt="2021-12-28T00:04:04.201" v="148"/>
          <ac:spMkLst>
            <pc:docMk/>
            <pc:sldMk cId="3585324976" sldId="285"/>
            <ac:spMk id="103" creationId="{00000000-0000-0000-0000-000000000000}"/>
          </ac:spMkLst>
        </pc:spChg>
        <pc:spChg chg="del">
          <ac:chgData name="Joseph  Witcombe" userId="S::joseph@purplebeard.co.uk::a2840d26-4401-46ce-837a-825901afe1b0" providerId="AD" clId="Web-{2FAC22D6-A63E-D003-BB9F-E6C500A2A105}" dt="2021-12-28T00:03:41.701" v="143"/>
          <ac:spMkLst>
            <pc:docMk/>
            <pc:sldMk cId="3585324976" sldId="285"/>
            <ac:spMk id="105" creationId="{00000000-0000-0000-0000-000000000000}"/>
          </ac:spMkLst>
        </pc:spChg>
        <pc:picChg chg="del">
          <ac:chgData name="Joseph  Witcombe" userId="S::joseph@purplebeard.co.uk::a2840d26-4401-46ce-837a-825901afe1b0" providerId="AD" clId="Web-{2FAC22D6-A63E-D003-BB9F-E6C500A2A105}" dt="2021-12-27T23:57:49.175" v="109"/>
          <ac:picMkLst>
            <pc:docMk/>
            <pc:sldMk cId="3585324976" sldId="285"/>
            <ac:picMk id="2" creationId="{B4BEA807-42CE-4051-9BBC-5109F7F5C8DD}"/>
          </ac:picMkLst>
        </pc:picChg>
        <pc:cxnChg chg="del">
          <ac:chgData name="Joseph  Witcombe" userId="S::joseph@purplebeard.co.uk::a2840d26-4401-46ce-837a-825901afe1b0" providerId="AD" clId="Web-{2FAC22D6-A63E-D003-BB9F-E6C500A2A105}" dt="2021-12-28T00:03:55.279" v="146"/>
          <ac:cxnSpMkLst>
            <pc:docMk/>
            <pc:sldMk cId="3585324976" sldId="285"/>
            <ac:cxnSpMk id="106" creationId="{00000000-0000-0000-0000-000000000000}"/>
          </ac:cxnSpMkLst>
        </pc:cxnChg>
      </pc:sldChg>
      <pc:sldChg chg="addSp delSp modSp add replId modNotes">
        <pc:chgData name="Joseph  Witcombe" userId="S::joseph@purplebeard.co.uk::a2840d26-4401-46ce-837a-825901afe1b0" providerId="AD" clId="Web-{2FAC22D6-A63E-D003-BB9F-E6C500A2A105}" dt="2021-12-28T02:16:00.384" v="1031"/>
        <pc:sldMkLst>
          <pc:docMk/>
          <pc:sldMk cId="1419389841" sldId="286"/>
        </pc:sldMkLst>
        <pc:spChg chg="add mod">
          <ac:chgData name="Joseph  Witcombe" userId="S::joseph@purplebeard.co.uk::a2840d26-4401-46ce-837a-825901afe1b0" providerId="AD" clId="Web-{2FAC22D6-A63E-D003-BB9F-E6C500A2A105}" dt="2021-12-28T02:15:28.134" v="998" actId="20577"/>
          <ac:spMkLst>
            <pc:docMk/>
            <pc:sldMk cId="1419389841" sldId="286"/>
            <ac:spMk id="3" creationId="{04460F22-B793-4D00-98FD-7A45D166A605}"/>
          </ac:spMkLst>
        </pc:spChg>
        <pc:spChg chg="add del mod">
          <ac:chgData name="Joseph  Witcombe" userId="S::joseph@purplebeard.co.uk::a2840d26-4401-46ce-837a-825901afe1b0" providerId="AD" clId="Web-{2FAC22D6-A63E-D003-BB9F-E6C500A2A105}" dt="2021-12-28T00:52:28.017" v="548"/>
          <ac:spMkLst>
            <pc:docMk/>
            <pc:sldMk cId="1419389841" sldId="286"/>
            <ac:spMk id="7" creationId="{E77D9FD7-5738-4C1B-9AD0-500B6781E7DF}"/>
          </ac:spMkLst>
        </pc:spChg>
        <pc:picChg chg="del">
          <ac:chgData name="Joseph  Witcombe" userId="S::joseph@purplebeard.co.uk::a2840d26-4401-46ce-837a-825901afe1b0" providerId="AD" clId="Web-{2FAC22D6-A63E-D003-BB9F-E6C500A2A105}" dt="2021-12-28T00:22:28.088" v="315"/>
          <ac:picMkLst>
            <pc:docMk/>
            <pc:sldMk cId="1419389841" sldId="286"/>
            <ac:picMk id="2" creationId="{B4BEA807-42CE-4051-9BBC-5109F7F5C8DD}"/>
          </ac:picMkLst>
        </pc:picChg>
      </pc:sldChg>
      <pc:sldChg chg="add del replId">
        <pc:chgData name="Joseph  Witcombe" userId="S::joseph@purplebeard.co.uk::a2840d26-4401-46ce-837a-825901afe1b0" providerId="AD" clId="Web-{2FAC22D6-A63E-D003-BB9F-E6C500A2A105}" dt="2021-12-28T00:33:05.375" v="377"/>
        <pc:sldMkLst>
          <pc:docMk/>
          <pc:sldMk cId="1996031292" sldId="287"/>
        </pc:sldMkLst>
      </pc:sldChg>
      <pc:sldChg chg="add del replId">
        <pc:chgData name="Joseph  Witcombe" userId="S::joseph@purplebeard.co.uk::a2840d26-4401-46ce-837a-825901afe1b0" providerId="AD" clId="Web-{2FAC22D6-A63E-D003-BB9F-E6C500A2A105}" dt="2021-12-28T00:33:08.328" v="378"/>
        <pc:sldMkLst>
          <pc:docMk/>
          <pc:sldMk cId="789399791" sldId="288"/>
        </pc:sldMkLst>
      </pc:sldChg>
      <pc:sldChg chg="addSp delSp modSp add replId modNotes">
        <pc:chgData name="Joseph  Witcombe" userId="S::joseph@purplebeard.co.uk::a2840d26-4401-46ce-837a-825901afe1b0" providerId="AD" clId="Web-{2FAC22D6-A63E-D003-BB9F-E6C500A2A105}" dt="2021-12-28T02:10:17.202" v="922"/>
        <pc:sldMkLst>
          <pc:docMk/>
          <pc:sldMk cId="4142256669" sldId="289"/>
        </pc:sldMkLst>
        <pc:spChg chg="add mod">
          <ac:chgData name="Joseph  Witcombe" userId="S::joseph@purplebeard.co.uk::a2840d26-4401-46ce-837a-825901afe1b0" providerId="AD" clId="Web-{2FAC22D6-A63E-D003-BB9F-E6C500A2A105}" dt="2021-12-28T01:15:14.482" v="891" actId="1076"/>
          <ac:spMkLst>
            <pc:docMk/>
            <pc:sldMk cId="4142256669" sldId="289"/>
            <ac:spMk id="2" creationId="{E3E9F866-B9A3-469E-AE33-EB840B39AC9A}"/>
          </ac:spMkLst>
        </pc:spChg>
        <pc:spChg chg="del">
          <ac:chgData name="Joseph  Witcombe" userId="S::joseph@purplebeard.co.uk::a2840d26-4401-46ce-837a-825901afe1b0" providerId="AD" clId="Web-{2FAC22D6-A63E-D003-BB9F-E6C500A2A105}" dt="2021-12-28T00:30:50.821" v="352"/>
          <ac:spMkLst>
            <pc:docMk/>
            <pc:sldMk cId="4142256669" sldId="289"/>
            <ac:spMk id="3" creationId="{04460F22-B793-4D00-98FD-7A45D166A605}"/>
          </ac:spMkLst>
        </pc:spChg>
        <pc:spChg chg="add mod">
          <ac:chgData name="Joseph  Witcombe" userId="S::joseph@purplebeard.co.uk::a2840d26-4401-46ce-837a-825901afe1b0" providerId="AD" clId="Web-{2FAC22D6-A63E-D003-BB9F-E6C500A2A105}" dt="2021-12-28T01:15:14.497" v="892" actId="1076"/>
          <ac:spMkLst>
            <pc:docMk/>
            <pc:sldMk cId="4142256669" sldId="289"/>
            <ac:spMk id="4" creationId="{5F484A11-AFE2-4D9D-91EE-603F618ED9BC}"/>
          </ac:spMkLst>
        </pc:spChg>
      </pc:sldChg>
      <pc:sldChg chg="add del replId">
        <pc:chgData name="Joseph  Witcombe" userId="S::joseph@purplebeard.co.uk::a2840d26-4401-46ce-837a-825901afe1b0" providerId="AD" clId="Web-{2FAC22D6-A63E-D003-BB9F-E6C500A2A105}" dt="2021-12-28T00:38:45.916" v="436"/>
        <pc:sldMkLst>
          <pc:docMk/>
          <pc:sldMk cId="3274711407" sldId="290"/>
        </pc:sldMkLst>
      </pc:sldChg>
      <pc:sldChg chg="addSp delSp modSp add replId modNotes">
        <pc:chgData name="Joseph  Witcombe" userId="S::joseph@purplebeard.co.uk::a2840d26-4401-46ce-837a-825901afe1b0" providerId="AD" clId="Web-{2FAC22D6-A63E-D003-BB9F-E6C500A2A105}" dt="2021-12-28T02:13:22.299" v="995"/>
        <pc:sldMkLst>
          <pc:docMk/>
          <pc:sldMk cId="3049571407" sldId="291"/>
        </pc:sldMkLst>
        <pc:spChg chg="mod">
          <ac:chgData name="Joseph  Witcombe" userId="S::joseph@purplebeard.co.uk::a2840d26-4401-46ce-837a-825901afe1b0" providerId="AD" clId="Web-{2FAC22D6-A63E-D003-BB9F-E6C500A2A105}" dt="2021-12-28T01:15:31.920" v="893" actId="1076"/>
          <ac:spMkLst>
            <pc:docMk/>
            <pc:sldMk cId="3049571407" sldId="291"/>
            <ac:spMk id="2" creationId="{E3E9F866-B9A3-469E-AE33-EB840B39AC9A}"/>
          </ac:spMkLst>
        </pc:spChg>
        <pc:spChg chg="add mod">
          <ac:chgData name="Joseph  Witcombe" userId="S::joseph@purplebeard.co.uk::a2840d26-4401-46ce-837a-825901afe1b0" providerId="AD" clId="Web-{2FAC22D6-A63E-D003-BB9F-E6C500A2A105}" dt="2021-12-28T02:11:33.641" v="930" actId="20577"/>
          <ac:spMkLst>
            <pc:docMk/>
            <pc:sldMk cId="3049571407" sldId="291"/>
            <ac:spMk id="3" creationId="{4E5D8434-4F87-4F42-9A47-F33634D2F39C}"/>
          </ac:spMkLst>
        </pc:spChg>
        <pc:spChg chg="del mod">
          <ac:chgData name="Joseph  Witcombe" userId="S::joseph@purplebeard.co.uk::a2840d26-4401-46ce-837a-825901afe1b0" providerId="AD" clId="Web-{2FAC22D6-A63E-D003-BB9F-E6C500A2A105}" dt="2021-12-28T00:31:54.260" v="364"/>
          <ac:spMkLst>
            <pc:docMk/>
            <pc:sldMk cId="3049571407" sldId="291"/>
            <ac:spMk id="4" creationId="{5F484A11-AFE2-4D9D-91EE-603F618ED9BC}"/>
          </ac:spMkLst>
        </pc:spChg>
      </pc:sldChg>
      <pc:sldChg chg="addSp modSp add ord replId modNotes">
        <pc:chgData name="Joseph  Witcombe" userId="S::joseph@purplebeard.co.uk::a2840d26-4401-46ce-837a-825901afe1b0" providerId="AD" clId="Web-{2FAC22D6-A63E-D003-BB9F-E6C500A2A105}" dt="2021-12-28T02:12:31.283" v="964"/>
        <pc:sldMkLst>
          <pc:docMk/>
          <pc:sldMk cId="275886308" sldId="292"/>
        </pc:sldMkLst>
        <pc:spChg chg="mod">
          <ac:chgData name="Joseph  Witcombe" userId="S::joseph@purplebeard.co.uk::a2840d26-4401-46ce-837a-825901afe1b0" providerId="AD" clId="Web-{2FAC22D6-A63E-D003-BB9F-E6C500A2A105}" dt="2021-12-28T01:16:01.139" v="898" actId="1076"/>
          <ac:spMkLst>
            <pc:docMk/>
            <pc:sldMk cId="275886308" sldId="292"/>
            <ac:spMk id="2" creationId="{E3E9F866-B9A3-469E-AE33-EB840B39AC9A}"/>
          </ac:spMkLst>
        </pc:spChg>
        <pc:spChg chg="add mod">
          <ac:chgData name="Joseph  Witcombe" userId="S::joseph@purplebeard.co.uk::a2840d26-4401-46ce-837a-825901afe1b0" providerId="AD" clId="Web-{2FAC22D6-A63E-D003-BB9F-E6C500A2A105}" dt="2021-12-28T02:11:39.188" v="933" actId="20577"/>
          <ac:spMkLst>
            <pc:docMk/>
            <pc:sldMk cId="275886308" sldId="292"/>
            <ac:spMk id="3" creationId="{1E2D0A0A-9568-47AF-BA02-019FC2DF1833}"/>
          </ac:spMkLst>
        </pc:spChg>
        <pc:spChg chg="mod">
          <ac:chgData name="Joseph  Witcombe" userId="S::joseph@purplebeard.co.uk::a2840d26-4401-46ce-837a-825901afe1b0" providerId="AD" clId="Web-{2FAC22D6-A63E-D003-BB9F-E6C500A2A105}" dt="2021-12-28T00:32:44.984" v="373" actId="20577"/>
          <ac:spMkLst>
            <pc:docMk/>
            <pc:sldMk cId="275886308" sldId="292"/>
            <ac:spMk id="4" creationId="{5F484A11-AFE2-4D9D-91EE-603F618ED9BC}"/>
          </ac:spMkLst>
        </pc:spChg>
      </pc:sldChg>
      <pc:sldChg chg="modSp add ord replId">
        <pc:chgData name="Joseph  Witcombe" userId="S::joseph@purplebeard.co.uk::a2840d26-4401-46ce-837a-825901afe1b0" providerId="AD" clId="Web-{2FAC22D6-A63E-D003-BB9F-E6C500A2A105}" dt="2021-12-28T00:44:34.378" v="438" actId="20577"/>
        <pc:sldMkLst>
          <pc:docMk/>
          <pc:sldMk cId="3687360637" sldId="293"/>
        </pc:sldMkLst>
        <pc:spChg chg="mod">
          <ac:chgData name="Joseph  Witcombe" userId="S::joseph@purplebeard.co.uk::a2840d26-4401-46ce-837a-825901afe1b0" providerId="AD" clId="Web-{2FAC22D6-A63E-D003-BB9F-E6C500A2A105}" dt="2021-12-28T00:36:00.380" v="395" actId="20577"/>
          <ac:spMkLst>
            <pc:docMk/>
            <pc:sldMk cId="3687360637" sldId="293"/>
            <ac:spMk id="2" creationId="{E3E9F866-B9A3-469E-AE33-EB840B39AC9A}"/>
          </ac:spMkLst>
        </pc:spChg>
        <pc:spChg chg="mod">
          <ac:chgData name="Joseph  Witcombe" userId="S::joseph@purplebeard.co.uk::a2840d26-4401-46ce-837a-825901afe1b0" providerId="AD" clId="Web-{2FAC22D6-A63E-D003-BB9F-E6C500A2A105}" dt="2021-12-28T00:44:34.378" v="438" actId="20577"/>
          <ac:spMkLst>
            <pc:docMk/>
            <pc:sldMk cId="3687360637" sldId="293"/>
            <ac:spMk id="4" creationId="{5F484A11-AFE2-4D9D-91EE-603F618ED9BC}"/>
          </ac:spMkLst>
        </pc:spChg>
      </pc:sldChg>
      <pc:sldChg chg="modSp add ord replId">
        <pc:chgData name="Joseph  Witcombe" userId="S::joseph@purplebeard.co.uk::a2840d26-4401-46ce-837a-825901afe1b0" providerId="AD" clId="Web-{2FAC22D6-A63E-D003-BB9F-E6C500A2A105}" dt="2021-12-28T01:19:34.349" v="899" actId="20577"/>
        <pc:sldMkLst>
          <pc:docMk/>
          <pc:sldMk cId="1207423451" sldId="294"/>
        </pc:sldMkLst>
        <pc:spChg chg="mod">
          <ac:chgData name="Joseph  Witcombe" userId="S::joseph@purplebeard.co.uk::a2840d26-4401-46ce-837a-825901afe1b0" providerId="AD" clId="Web-{2FAC22D6-A63E-D003-BB9F-E6C500A2A105}" dt="2021-12-28T01:14:56.637" v="888" actId="1076"/>
          <ac:spMkLst>
            <pc:docMk/>
            <pc:sldMk cId="1207423451" sldId="294"/>
            <ac:spMk id="2" creationId="{E3E9F866-B9A3-469E-AE33-EB840B39AC9A}"/>
          </ac:spMkLst>
        </pc:spChg>
        <pc:spChg chg="mod">
          <ac:chgData name="Joseph  Witcombe" userId="S::joseph@purplebeard.co.uk::a2840d26-4401-46ce-837a-825901afe1b0" providerId="AD" clId="Web-{2FAC22D6-A63E-D003-BB9F-E6C500A2A105}" dt="2021-12-28T01:14:56.653" v="890" actId="1076"/>
          <ac:spMkLst>
            <pc:docMk/>
            <pc:sldMk cId="1207423451" sldId="294"/>
            <ac:spMk id="3" creationId="{1E2D0A0A-9568-47AF-BA02-019FC2DF1833}"/>
          </ac:spMkLst>
        </pc:spChg>
        <pc:spChg chg="mod">
          <ac:chgData name="Joseph  Witcombe" userId="S::joseph@purplebeard.co.uk::a2840d26-4401-46ce-837a-825901afe1b0" providerId="AD" clId="Web-{2FAC22D6-A63E-D003-BB9F-E6C500A2A105}" dt="2021-12-28T01:19:34.349" v="899" actId="20577"/>
          <ac:spMkLst>
            <pc:docMk/>
            <pc:sldMk cId="1207423451" sldId="294"/>
            <ac:spMk id="4" creationId="{5F484A11-AFE2-4D9D-91EE-603F618ED9BC}"/>
          </ac:spMkLst>
        </pc:spChg>
      </pc:sldChg>
      <pc:sldChg chg="modSp add ord replId">
        <pc:chgData name="Joseph  Witcombe" userId="S::joseph@purplebeard.co.uk::a2840d26-4401-46ce-837a-825901afe1b0" providerId="AD" clId="Web-{2FAC22D6-A63E-D003-BB9F-E6C500A2A105}" dt="2021-12-28T02:13:32.722" v="996"/>
        <pc:sldMkLst>
          <pc:docMk/>
          <pc:sldMk cId="765748334" sldId="295"/>
        </pc:sldMkLst>
        <pc:spChg chg="mod">
          <ac:chgData name="Joseph  Witcombe" userId="S::joseph@purplebeard.co.uk::a2840d26-4401-46ce-837a-825901afe1b0" providerId="AD" clId="Web-{2FAC22D6-A63E-D003-BB9F-E6C500A2A105}" dt="2021-12-28T01:14:41.715" v="885" actId="1076"/>
          <ac:spMkLst>
            <pc:docMk/>
            <pc:sldMk cId="765748334" sldId="295"/>
            <ac:spMk id="2" creationId="{E3E9F866-B9A3-469E-AE33-EB840B39AC9A}"/>
          </ac:spMkLst>
        </pc:spChg>
        <pc:spChg chg="mod">
          <ac:chgData name="Joseph  Witcombe" userId="S::joseph@purplebeard.co.uk::a2840d26-4401-46ce-837a-825901afe1b0" providerId="AD" clId="Web-{2FAC22D6-A63E-D003-BB9F-E6C500A2A105}" dt="2021-12-28T01:14:41.731" v="887" actId="1076"/>
          <ac:spMkLst>
            <pc:docMk/>
            <pc:sldMk cId="765748334" sldId="295"/>
            <ac:spMk id="3" creationId="{1E2D0A0A-9568-47AF-BA02-019FC2DF1833}"/>
          </ac:spMkLst>
        </pc:spChg>
        <pc:spChg chg="mod">
          <ac:chgData name="Joseph  Witcombe" userId="S::joseph@purplebeard.co.uk::a2840d26-4401-46ce-837a-825901afe1b0" providerId="AD" clId="Web-{2FAC22D6-A63E-D003-BB9F-E6C500A2A105}" dt="2021-12-28T01:14:41.731" v="886" actId="1076"/>
          <ac:spMkLst>
            <pc:docMk/>
            <pc:sldMk cId="765748334" sldId="295"/>
            <ac:spMk id="4" creationId="{5F484A11-AFE2-4D9D-91EE-603F618ED9BC}"/>
          </ac:spMkLst>
        </pc:spChg>
      </pc:sldChg>
      <pc:sldChg chg="modSp add ord replId modNotes">
        <pc:chgData name="Joseph  Witcombe" userId="S::joseph@purplebeard.co.uk::a2840d26-4401-46ce-837a-825901afe1b0" providerId="AD" clId="Web-{2FAC22D6-A63E-D003-BB9F-E6C500A2A105}" dt="2021-12-28T02:17:12.902" v="1048"/>
        <pc:sldMkLst>
          <pc:docMk/>
          <pc:sldMk cId="3448724903" sldId="296"/>
        </pc:sldMkLst>
        <pc:spChg chg="mod">
          <ac:chgData name="Joseph  Witcombe" userId="S::joseph@purplebeard.co.uk::a2840d26-4401-46ce-837a-825901afe1b0" providerId="AD" clId="Web-{2FAC22D6-A63E-D003-BB9F-E6C500A2A105}" dt="2021-12-28T01:14:26.074" v="882" actId="1076"/>
          <ac:spMkLst>
            <pc:docMk/>
            <pc:sldMk cId="3448724903" sldId="296"/>
            <ac:spMk id="2" creationId="{E3E9F866-B9A3-469E-AE33-EB840B39AC9A}"/>
          </ac:spMkLst>
        </pc:spChg>
        <pc:spChg chg="mod">
          <ac:chgData name="Joseph  Witcombe" userId="S::joseph@purplebeard.co.uk::a2840d26-4401-46ce-837a-825901afe1b0" providerId="AD" clId="Web-{2FAC22D6-A63E-D003-BB9F-E6C500A2A105}" dt="2021-12-28T01:14:26.090" v="884" actId="1076"/>
          <ac:spMkLst>
            <pc:docMk/>
            <pc:sldMk cId="3448724903" sldId="296"/>
            <ac:spMk id="3" creationId="{1E2D0A0A-9568-47AF-BA02-019FC2DF1833}"/>
          </ac:spMkLst>
        </pc:spChg>
        <pc:spChg chg="mod">
          <ac:chgData name="Joseph  Witcombe" userId="S::joseph@purplebeard.co.uk::a2840d26-4401-46ce-837a-825901afe1b0" providerId="AD" clId="Web-{2FAC22D6-A63E-D003-BB9F-E6C500A2A105}" dt="2021-12-28T01:14:26.090" v="883" actId="1076"/>
          <ac:spMkLst>
            <pc:docMk/>
            <pc:sldMk cId="3448724903" sldId="296"/>
            <ac:spMk id="4" creationId="{5F484A11-AFE2-4D9D-91EE-603F618ED9BC}"/>
          </ac:spMkLst>
        </pc:spChg>
      </pc:sldChg>
      <pc:sldChg chg="addSp delSp modSp add replId">
        <pc:chgData name="Joseph  Witcombe" userId="S::joseph@purplebeard.co.uk::a2840d26-4401-46ce-837a-825901afe1b0" providerId="AD" clId="Web-{2FAC22D6-A63E-D003-BB9F-E6C500A2A105}" dt="2021-12-28T02:23:41.629" v="1131"/>
        <pc:sldMkLst>
          <pc:docMk/>
          <pc:sldMk cId="3433474900" sldId="297"/>
        </pc:sldMkLst>
        <pc:spChg chg="mod">
          <ac:chgData name="Joseph  Witcombe" userId="S::joseph@purplebeard.co.uk::a2840d26-4401-46ce-837a-825901afe1b0" providerId="AD" clId="Web-{2FAC22D6-A63E-D003-BB9F-E6C500A2A105}" dt="2021-12-28T01:22:17.635" v="913" actId="20577"/>
          <ac:spMkLst>
            <pc:docMk/>
            <pc:sldMk cId="3433474900" sldId="297"/>
            <ac:spMk id="2" creationId="{E3E9F866-B9A3-469E-AE33-EB840B39AC9A}"/>
          </ac:spMkLst>
        </pc:spChg>
        <pc:spChg chg="del">
          <ac:chgData name="Joseph  Witcombe" userId="S::joseph@purplebeard.co.uk::a2840d26-4401-46ce-837a-825901afe1b0" providerId="AD" clId="Web-{2FAC22D6-A63E-D003-BB9F-E6C500A2A105}" dt="2021-12-28T02:18:26.059" v="1050"/>
          <ac:spMkLst>
            <pc:docMk/>
            <pc:sldMk cId="3433474900" sldId="297"/>
            <ac:spMk id="3" creationId="{1E2D0A0A-9568-47AF-BA02-019FC2DF1833}"/>
          </ac:spMkLst>
        </pc:spChg>
        <pc:spChg chg="del">
          <ac:chgData name="Joseph  Witcombe" userId="S::joseph@purplebeard.co.uk::a2840d26-4401-46ce-837a-825901afe1b0" providerId="AD" clId="Web-{2FAC22D6-A63E-D003-BB9F-E6C500A2A105}" dt="2021-12-28T02:18:22.278" v="1049"/>
          <ac:spMkLst>
            <pc:docMk/>
            <pc:sldMk cId="3433474900" sldId="297"/>
            <ac:spMk id="4" creationId="{5F484A11-AFE2-4D9D-91EE-603F618ED9BC}"/>
          </ac:spMkLst>
        </pc:spChg>
        <pc:graphicFrameChg chg="add mod modGraphic">
          <ac:chgData name="Joseph  Witcombe" userId="S::joseph@purplebeard.co.uk::a2840d26-4401-46ce-837a-825901afe1b0" providerId="AD" clId="Web-{2FAC22D6-A63E-D003-BB9F-E6C500A2A105}" dt="2021-12-28T02:23:41.629" v="1131"/>
          <ac:graphicFrameMkLst>
            <pc:docMk/>
            <pc:sldMk cId="3433474900" sldId="297"/>
            <ac:graphicFrameMk id="5" creationId="{9E9669E6-1058-4D65-9991-20C5CD8515A0}"/>
          </ac:graphicFrameMkLst>
        </pc:graphicFrameChg>
      </pc:sldChg>
    </pc:docChg>
  </pc:docChgLst>
  <pc:docChgLst>
    <pc:chgData name="Joseph  Witcombe" userId="S::joseph@purplebeard.co.uk::a2840d26-4401-46ce-837a-825901afe1b0" providerId="AD" clId="Web-{AC88AA81-6B81-04A3-7D28-EAFB34CD032A}"/>
    <pc:docChg chg="modSld">
      <pc:chgData name="Joseph  Witcombe" userId="S::joseph@purplebeard.co.uk::a2840d26-4401-46ce-837a-825901afe1b0" providerId="AD" clId="Web-{AC88AA81-6B81-04A3-7D28-EAFB34CD032A}" dt="2022-03-08T20:19:14.858" v="18" actId="20577"/>
      <pc:docMkLst>
        <pc:docMk/>
      </pc:docMkLst>
      <pc:sldChg chg="addSp delSp modSp">
        <pc:chgData name="Joseph  Witcombe" userId="S::joseph@purplebeard.co.uk::a2840d26-4401-46ce-837a-825901afe1b0" providerId="AD" clId="Web-{AC88AA81-6B81-04A3-7D28-EAFB34CD032A}" dt="2022-03-08T20:18:55.748" v="16" actId="14100"/>
        <pc:sldMkLst>
          <pc:docMk/>
          <pc:sldMk cId="347320070" sldId="304"/>
        </pc:sldMkLst>
        <pc:spChg chg="add mod ord">
          <ac:chgData name="Joseph  Witcombe" userId="S::joseph@purplebeard.co.uk::a2840d26-4401-46ce-837a-825901afe1b0" providerId="AD" clId="Web-{AC88AA81-6B81-04A3-7D28-EAFB34CD032A}" dt="2022-03-08T20:17:54.590" v="11"/>
          <ac:spMkLst>
            <pc:docMk/>
            <pc:sldMk cId="347320070" sldId="304"/>
            <ac:spMk id="2" creationId="{2618056E-12F8-4BC3-8F61-ECB8CEB001B9}"/>
          </ac:spMkLst>
        </pc:spChg>
        <pc:spChg chg="add del">
          <ac:chgData name="Joseph  Witcombe" userId="S::joseph@purplebeard.co.uk::a2840d26-4401-46ce-837a-825901afe1b0" providerId="AD" clId="Web-{AC88AA81-6B81-04A3-7D28-EAFB34CD032A}" dt="2022-03-08T20:18:45.857" v="14"/>
          <ac:spMkLst>
            <pc:docMk/>
            <pc:sldMk cId="347320070" sldId="304"/>
            <ac:spMk id="3" creationId="{2837BB2E-5C25-44BF-A5F9-1C307EC58BC1}"/>
          </ac:spMkLst>
        </pc:spChg>
        <pc:spChg chg="mod">
          <ac:chgData name="Joseph  Witcombe" userId="S::joseph@purplebeard.co.uk::a2840d26-4401-46ce-837a-825901afe1b0" providerId="AD" clId="Web-{AC88AA81-6B81-04A3-7D28-EAFB34CD032A}" dt="2022-03-08T20:18:55.748" v="16" actId="14100"/>
          <ac:spMkLst>
            <pc:docMk/>
            <pc:sldMk cId="347320070" sldId="304"/>
            <ac:spMk id="5" creationId="{481AA86E-3DC1-4DCA-BC38-33D5B631259A}"/>
          </ac:spMkLst>
        </pc:spChg>
        <pc:spChg chg="mod">
          <ac:chgData name="Joseph  Witcombe" userId="S::joseph@purplebeard.co.uk::a2840d26-4401-46ce-837a-825901afe1b0" providerId="AD" clId="Web-{AC88AA81-6B81-04A3-7D28-EAFB34CD032A}" dt="2022-03-08T20:13:11.645" v="3"/>
          <ac:spMkLst>
            <pc:docMk/>
            <pc:sldMk cId="347320070" sldId="304"/>
            <ac:spMk id="6" creationId="{EE1C1393-6558-4322-A1C5-F582FED6201F}"/>
          </ac:spMkLst>
        </pc:spChg>
        <pc:cxnChg chg="mod">
          <ac:chgData name="Joseph  Witcombe" userId="S::joseph@purplebeard.co.uk::a2840d26-4401-46ce-837a-825901afe1b0" providerId="AD" clId="Web-{AC88AA81-6B81-04A3-7D28-EAFB34CD032A}" dt="2022-03-08T20:18:32.232" v="12"/>
          <ac:cxnSpMkLst>
            <pc:docMk/>
            <pc:sldMk cId="347320070" sldId="304"/>
            <ac:cxnSpMk id="106" creationId="{00000000-0000-0000-0000-000000000000}"/>
          </ac:cxnSpMkLst>
        </pc:cxnChg>
      </pc:sldChg>
      <pc:sldChg chg="modSp">
        <pc:chgData name="Joseph  Witcombe" userId="S::joseph@purplebeard.co.uk::a2840d26-4401-46ce-837a-825901afe1b0" providerId="AD" clId="Web-{AC88AA81-6B81-04A3-7D28-EAFB34CD032A}" dt="2022-03-08T20:19:14.858" v="18" actId="20577"/>
        <pc:sldMkLst>
          <pc:docMk/>
          <pc:sldMk cId="3011540623" sldId="309"/>
        </pc:sldMkLst>
        <pc:spChg chg="mod">
          <ac:chgData name="Joseph  Witcombe" userId="S::joseph@purplebeard.co.uk::a2840d26-4401-46ce-837a-825901afe1b0" providerId="AD" clId="Web-{AC88AA81-6B81-04A3-7D28-EAFB34CD032A}" dt="2022-03-08T20:19:14.858" v="18" actId="20577"/>
          <ac:spMkLst>
            <pc:docMk/>
            <pc:sldMk cId="3011540623" sldId="309"/>
            <ac:spMk id="5" creationId="{481AA86E-3DC1-4DCA-BC38-33D5B631259A}"/>
          </ac:spMkLst>
        </pc:spChg>
      </pc:sldChg>
      <pc:sldChg chg="modSp">
        <pc:chgData name="Joseph  Witcombe" userId="S::joseph@purplebeard.co.uk::a2840d26-4401-46ce-837a-825901afe1b0" providerId="AD" clId="Web-{AC88AA81-6B81-04A3-7D28-EAFB34CD032A}" dt="2022-03-08T20:12:57.020" v="2" actId="1076"/>
        <pc:sldMkLst>
          <pc:docMk/>
          <pc:sldMk cId="890377984" sldId="355"/>
        </pc:sldMkLst>
        <pc:spChg chg="mod">
          <ac:chgData name="Joseph  Witcombe" userId="S::joseph@purplebeard.co.uk::a2840d26-4401-46ce-837a-825901afe1b0" providerId="AD" clId="Web-{AC88AA81-6B81-04A3-7D28-EAFB34CD032A}" dt="2022-03-08T20:12:57.020" v="2" actId="1076"/>
          <ac:spMkLst>
            <pc:docMk/>
            <pc:sldMk cId="890377984" sldId="355"/>
            <ac:spMk id="10" creationId="{52E57175-69C7-4EE7-B0CC-F1648CE97BB3}"/>
          </ac:spMkLst>
        </pc:spChg>
      </pc:sldChg>
    </pc:docChg>
  </pc:docChgLst>
  <pc:docChgLst>
    <pc:chgData name="Asha Ainte" userId="S::asha_ainte@purplebeard.co.uk::f2cc217d-1f18-4d13-9514-cd6efbd161c5" providerId="AD" clId="Web-{2AB42629-A4E5-4388-B32F-5EE2E5E08272}"/>
    <pc:docChg chg="modSld">
      <pc:chgData name="Asha Ainte" userId="S::asha_ainte@purplebeard.co.uk::f2cc217d-1f18-4d13-9514-cd6efbd161c5" providerId="AD" clId="Web-{2AB42629-A4E5-4388-B32F-5EE2E5E08272}" dt="2022-06-30T18:08:52.980" v="2" actId="20577"/>
      <pc:docMkLst>
        <pc:docMk/>
      </pc:docMkLst>
      <pc:sldChg chg="addSp modSp">
        <pc:chgData name="Asha Ainte" userId="S::asha_ainte@purplebeard.co.uk::f2cc217d-1f18-4d13-9514-cd6efbd161c5" providerId="AD" clId="Web-{2AB42629-A4E5-4388-B32F-5EE2E5E08272}" dt="2022-06-30T18:08:52.980" v="2" actId="20577"/>
        <pc:sldMkLst>
          <pc:docMk/>
          <pc:sldMk cId="3163995412" sldId="428"/>
        </pc:sldMkLst>
        <pc:spChg chg="add">
          <ac:chgData name="Asha Ainte" userId="S::asha_ainte@purplebeard.co.uk::f2cc217d-1f18-4d13-9514-cd6efbd161c5" providerId="AD" clId="Web-{2AB42629-A4E5-4388-B32F-5EE2E5E08272}" dt="2022-06-30T18:08:42.871" v="0"/>
          <ac:spMkLst>
            <pc:docMk/>
            <pc:sldMk cId="3163995412" sldId="428"/>
            <ac:spMk id="2" creationId="{3563BCE8-C351-2C69-4251-F052414442F4}"/>
          </ac:spMkLst>
        </pc:spChg>
        <pc:spChg chg="mod">
          <ac:chgData name="Asha Ainte" userId="S::asha_ainte@purplebeard.co.uk::f2cc217d-1f18-4d13-9514-cd6efbd161c5" providerId="AD" clId="Web-{2AB42629-A4E5-4388-B32F-5EE2E5E08272}" dt="2022-06-30T18:08:52.980" v="2" actId="20577"/>
          <ac:spMkLst>
            <pc:docMk/>
            <pc:sldMk cId="3163995412" sldId="428"/>
            <ac:spMk id="5" creationId="{481AA86E-3DC1-4DCA-BC38-33D5B631259A}"/>
          </ac:spMkLst>
        </pc:spChg>
      </pc:sldChg>
    </pc:docChg>
  </pc:docChgLst>
  <pc:docChgLst>
    <pc:chgData name="Joseph  Witcombe" userId="S::joseph@purplebeard.co.uk::a2840d26-4401-46ce-837a-825901afe1b0" providerId="AD" clId="Web-{63620F62-8984-EC09-90DE-F84930811700}"/>
    <pc:docChg chg="modSld">
      <pc:chgData name="Joseph  Witcombe" userId="S::joseph@purplebeard.co.uk::a2840d26-4401-46ce-837a-825901afe1b0" providerId="AD" clId="Web-{63620F62-8984-EC09-90DE-F84930811700}" dt="2022-03-12T21:12:42.704" v="10" actId="20577"/>
      <pc:docMkLst>
        <pc:docMk/>
      </pc:docMkLst>
      <pc:sldChg chg="modSp">
        <pc:chgData name="Joseph  Witcombe" userId="S::joseph@purplebeard.co.uk::a2840d26-4401-46ce-837a-825901afe1b0" providerId="AD" clId="Web-{63620F62-8984-EC09-90DE-F84930811700}" dt="2022-03-12T21:12:42.704" v="10" actId="20577"/>
        <pc:sldMkLst>
          <pc:docMk/>
          <pc:sldMk cId="3048117351" sldId="354"/>
        </pc:sldMkLst>
        <pc:spChg chg="mod">
          <ac:chgData name="Joseph  Witcombe" userId="S::joseph@purplebeard.co.uk::a2840d26-4401-46ce-837a-825901afe1b0" providerId="AD" clId="Web-{63620F62-8984-EC09-90DE-F84930811700}" dt="2022-03-12T21:12:42.704" v="10" actId="20577"/>
          <ac:spMkLst>
            <pc:docMk/>
            <pc:sldMk cId="3048117351" sldId="354"/>
            <ac:spMk id="3" creationId="{DFFA28C3-300F-465A-B033-CF910AE2C92F}"/>
          </ac:spMkLst>
        </pc:spChg>
      </pc:sldChg>
    </pc:docChg>
  </pc:docChgLst>
  <pc:docChgLst>
    <pc:chgData name="Joseph  Witcombe" userId="S::joseph@purplebeard.co.uk::a2840d26-4401-46ce-837a-825901afe1b0" providerId="AD" clId="Web-{03A9D037-84CF-17D1-9E4B-6227C91DA45A}"/>
    <pc:docChg chg="delSld">
      <pc:chgData name="Joseph  Witcombe" userId="S::joseph@purplebeard.co.uk::a2840d26-4401-46ce-837a-825901afe1b0" providerId="AD" clId="Web-{03A9D037-84CF-17D1-9E4B-6227C91DA45A}" dt="2022-02-22T08:30:34.332" v="14"/>
      <pc:docMkLst>
        <pc:docMk/>
      </pc:docMkLst>
      <pc:sldChg chg="del">
        <pc:chgData name="Joseph  Witcombe" userId="S::joseph@purplebeard.co.uk::a2840d26-4401-46ce-837a-825901afe1b0" providerId="AD" clId="Web-{03A9D037-84CF-17D1-9E4B-6227C91DA45A}" dt="2022-02-22T08:30:34.316" v="4"/>
        <pc:sldMkLst>
          <pc:docMk/>
          <pc:sldMk cId="1416579771" sldId="282"/>
        </pc:sldMkLst>
      </pc:sldChg>
      <pc:sldChg chg="del">
        <pc:chgData name="Joseph  Witcombe" userId="S::joseph@purplebeard.co.uk::a2840d26-4401-46ce-837a-825901afe1b0" providerId="AD" clId="Web-{03A9D037-84CF-17D1-9E4B-6227C91DA45A}" dt="2022-02-22T08:30:34.316" v="3"/>
        <pc:sldMkLst>
          <pc:docMk/>
          <pc:sldMk cId="1833793626" sldId="295"/>
        </pc:sldMkLst>
      </pc:sldChg>
      <pc:sldChg chg="del">
        <pc:chgData name="Joseph  Witcombe" userId="S::joseph@purplebeard.co.uk::a2840d26-4401-46ce-837a-825901afe1b0" providerId="AD" clId="Web-{03A9D037-84CF-17D1-9E4B-6227C91DA45A}" dt="2022-02-22T08:30:34.316" v="2"/>
        <pc:sldMkLst>
          <pc:docMk/>
          <pc:sldMk cId="2746172092" sldId="296"/>
        </pc:sldMkLst>
      </pc:sldChg>
      <pc:sldChg chg="del">
        <pc:chgData name="Joseph  Witcombe" userId="S::joseph@purplebeard.co.uk::a2840d26-4401-46ce-837a-825901afe1b0" providerId="AD" clId="Web-{03A9D037-84CF-17D1-9E4B-6227C91DA45A}" dt="2022-02-22T08:30:34.316" v="1"/>
        <pc:sldMkLst>
          <pc:docMk/>
          <pc:sldMk cId="3908248978" sldId="297"/>
        </pc:sldMkLst>
      </pc:sldChg>
      <pc:sldChg chg="del">
        <pc:chgData name="Joseph  Witcombe" userId="S::joseph@purplebeard.co.uk::a2840d26-4401-46ce-837a-825901afe1b0" providerId="AD" clId="Web-{03A9D037-84CF-17D1-9E4B-6227C91DA45A}" dt="2022-02-22T08:30:07.378" v="0"/>
        <pc:sldMkLst>
          <pc:docMk/>
          <pc:sldMk cId="2679396320" sldId="323"/>
        </pc:sldMkLst>
      </pc:sldChg>
      <pc:sldChg chg="del">
        <pc:chgData name="Joseph  Witcombe" userId="S::joseph@purplebeard.co.uk::a2840d26-4401-46ce-837a-825901afe1b0" providerId="AD" clId="Web-{03A9D037-84CF-17D1-9E4B-6227C91DA45A}" dt="2022-02-22T08:30:34.332" v="8"/>
        <pc:sldMkLst>
          <pc:docMk/>
          <pc:sldMk cId="3771981671" sldId="326"/>
        </pc:sldMkLst>
      </pc:sldChg>
      <pc:sldChg chg="del">
        <pc:chgData name="Joseph  Witcombe" userId="S::joseph@purplebeard.co.uk::a2840d26-4401-46ce-837a-825901afe1b0" providerId="AD" clId="Web-{03A9D037-84CF-17D1-9E4B-6227C91DA45A}" dt="2022-02-22T08:30:34.332" v="7"/>
        <pc:sldMkLst>
          <pc:docMk/>
          <pc:sldMk cId="1941640991" sldId="327"/>
        </pc:sldMkLst>
      </pc:sldChg>
      <pc:sldChg chg="del">
        <pc:chgData name="Joseph  Witcombe" userId="S::joseph@purplebeard.co.uk::a2840d26-4401-46ce-837a-825901afe1b0" providerId="AD" clId="Web-{03A9D037-84CF-17D1-9E4B-6227C91DA45A}" dt="2022-02-22T08:30:34.332" v="6"/>
        <pc:sldMkLst>
          <pc:docMk/>
          <pc:sldMk cId="0" sldId="328"/>
        </pc:sldMkLst>
      </pc:sldChg>
      <pc:sldChg chg="del">
        <pc:chgData name="Joseph  Witcombe" userId="S::joseph@purplebeard.co.uk::a2840d26-4401-46ce-837a-825901afe1b0" providerId="AD" clId="Web-{03A9D037-84CF-17D1-9E4B-6227C91DA45A}" dt="2022-02-22T08:30:34.316" v="5"/>
        <pc:sldMkLst>
          <pc:docMk/>
          <pc:sldMk cId="1201546562" sldId="329"/>
        </pc:sldMkLst>
      </pc:sldChg>
      <pc:sldChg chg="del">
        <pc:chgData name="Joseph  Witcombe" userId="S::joseph@purplebeard.co.uk::a2840d26-4401-46ce-837a-825901afe1b0" providerId="AD" clId="Web-{03A9D037-84CF-17D1-9E4B-6227C91DA45A}" dt="2022-02-22T08:30:34.332" v="14"/>
        <pc:sldMkLst>
          <pc:docMk/>
          <pc:sldMk cId="3813558917" sldId="346"/>
        </pc:sldMkLst>
      </pc:sldChg>
      <pc:sldChg chg="del">
        <pc:chgData name="Joseph  Witcombe" userId="S::joseph@purplebeard.co.uk::a2840d26-4401-46ce-837a-825901afe1b0" providerId="AD" clId="Web-{03A9D037-84CF-17D1-9E4B-6227C91DA45A}" dt="2022-02-22T08:30:34.332" v="13"/>
        <pc:sldMkLst>
          <pc:docMk/>
          <pc:sldMk cId="1633531861" sldId="347"/>
        </pc:sldMkLst>
      </pc:sldChg>
      <pc:sldChg chg="del">
        <pc:chgData name="Joseph  Witcombe" userId="S::joseph@purplebeard.co.uk::a2840d26-4401-46ce-837a-825901afe1b0" providerId="AD" clId="Web-{03A9D037-84CF-17D1-9E4B-6227C91DA45A}" dt="2022-02-22T08:30:34.332" v="12"/>
        <pc:sldMkLst>
          <pc:docMk/>
          <pc:sldMk cId="2598976821" sldId="348"/>
        </pc:sldMkLst>
      </pc:sldChg>
      <pc:sldChg chg="del">
        <pc:chgData name="Joseph  Witcombe" userId="S::joseph@purplebeard.co.uk::a2840d26-4401-46ce-837a-825901afe1b0" providerId="AD" clId="Web-{03A9D037-84CF-17D1-9E4B-6227C91DA45A}" dt="2022-02-22T08:30:34.332" v="11"/>
        <pc:sldMkLst>
          <pc:docMk/>
          <pc:sldMk cId="919156798" sldId="349"/>
        </pc:sldMkLst>
      </pc:sldChg>
      <pc:sldChg chg="del">
        <pc:chgData name="Joseph  Witcombe" userId="S::joseph@purplebeard.co.uk::a2840d26-4401-46ce-837a-825901afe1b0" providerId="AD" clId="Web-{03A9D037-84CF-17D1-9E4B-6227C91DA45A}" dt="2022-02-22T08:30:34.332" v="10"/>
        <pc:sldMkLst>
          <pc:docMk/>
          <pc:sldMk cId="1523722584" sldId="350"/>
        </pc:sldMkLst>
      </pc:sldChg>
      <pc:sldChg chg="del">
        <pc:chgData name="Joseph  Witcombe" userId="S::joseph@purplebeard.co.uk::a2840d26-4401-46ce-837a-825901afe1b0" providerId="AD" clId="Web-{03A9D037-84CF-17D1-9E4B-6227C91DA45A}" dt="2022-02-22T08:30:34.332" v="9"/>
        <pc:sldMkLst>
          <pc:docMk/>
          <pc:sldMk cId="4239049177" sldId="351"/>
        </pc:sldMkLst>
      </pc:sldChg>
    </pc:docChg>
  </pc:docChgLst>
  <pc:docChgLst>
    <pc:chgData name="Joseph  Witcombe" userId="S::joseph@purplebeard.co.uk::a2840d26-4401-46ce-837a-825901afe1b0" providerId="AD" clId="Web-{2C325D46-CD15-4B0F-9367-7A14E7C7187F}"/>
    <pc:docChg chg="delSld">
      <pc:chgData name="Joseph  Witcombe" userId="S::joseph@purplebeard.co.uk::a2840d26-4401-46ce-837a-825901afe1b0" providerId="AD" clId="Web-{2C325D46-CD15-4B0F-9367-7A14E7C7187F}" dt="2022-01-20T02:54:52.327" v="5"/>
      <pc:docMkLst>
        <pc:docMk/>
      </pc:docMkLst>
      <pc:sldChg chg="del">
        <pc:chgData name="Joseph  Witcombe" userId="S::joseph@purplebeard.co.uk::a2840d26-4401-46ce-837a-825901afe1b0" providerId="AD" clId="Web-{2C325D46-CD15-4B0F-9367-7A14E7C7187F}" dt="2022-01-20T02:54:52.327" v="5"/>
        <pc:sldMkLst>
          <pc:docMk/>
          <pc:sldMk cId="0" sldId="284"/>
        </pc:sldMkLst>
      </pc:sldChg>
      <pc:sldChg chg="del">
        <pc:chgData name="Joseph  Witcombe" userId="S::joseph@purplebeard.co.uk::a2840d26-4401-46ce-837a-825901afe1b0" providerId="AD" clId="Web-{2C325D46-CD15-4B0F-9367-7A14E7C7187F}" dt="2022-01-20T02:54:47.170" v="3"/>
        <pc:sldMkLst>
          <pc:docMk/>
          <pc:sldMk cId="2950127719" sldId="299"/>
        </pc:sldMkLst>
      </pc:sldChg>
      <pc:sldChg chg="del">
        <pc:chgData name="Joseph  Witcombe" userId="S::joseph@purplebeard.co.uk::a2840d26-4401-46ce-837a-825901afe1b0" providerId="AD" clId="Web-{2C325D46-CD15-4B0F-9367-7A14E7C7187F}" dt="2022-01-20T02:54:47.170" v="4"/>
        <pc:sldMkLst>
          <pc:docMk/>
          <pc:sldMk cId="1302601540" sldId="301"/>
        </pc:sldMkLst>
      </pc:sldChg>
      <pc:sldChg chg="del">
        <pc:chgData name="Joseph  Witcombe" userId="S::joseph@purplebeard.co.uk::a2840d26-4401-46ce-837a-825901afe1b0" providerId="AD" clId="Web-{2C325D46-CD15-4B0F-9367-7A14E7C7187F}" dt="2022-01-20T02:54:47.155" v="1"/>
        <pc:sldMkLst>
          <pc:docMk/>
          <pc:sldMk cId="2075643610" sldId="310"/>
        </pc:sldMkLst>
      </pc:sldChg>
      <pc:sldChg chg="del">
        <pc:chgData name="Joseph  Witcombe" userId="S::joseph@purplebeard.co.uk::a2840d26-4401-46ce-837a-825901afe1b0" providerId="AD" clId="Web-{2C325D46-CD15-4B0F-9367-7A14E7C7187F}" dt="2022-01-20T02:54:47.155" v="2"/>
        <pc:sldMkLst>
          <pc:docMk/>
          <pc:sldMk cId="3810088880" sldId="312"/>
        </pc:sldMkLst>
      </pc:sldChg>
      <pc:sldChg chg="del">
        <pc:chgData name="Joseph  Witcombe" userId="S::joseph@purplebeard.co.uk::a2840d26-4401-46ce-837a-825901afe1b0" providerId="AD" clId="Web-{2C325D46-CD15-4B0F-9367-7A14E7C7187F}" dt="2022-01-20T02:54:47.155" v="0"/>
        <pc:sldMkLst>
          <pc:docMk/>
          <pc:sldMk cId="433317216" sldId="313"/>
        </pc:sldMkLst>
      </pc:sldChg>
    </pc:docChg>
  </pc:docChgLst>
  <pc:docChgLst>
    <pc:chgData name="Joseph  Witcombe" userId="S::joseph@purplebeard.co.uk::a2840d26-4401-46ce-837a-825901afe1b0" providerId="AD" clId="Web-{FB5E8C31-BE4B-7C71-75AF-B81B943B6109}"/>
    <pc:docChg chg="addSld modSld">
      <pc:chgData name="Joseph  Witcombe" userId="S::joseph@purplebeard.co.uk::a2840d26-4401-46ce-837a-825901afe1b0" providerId="AD" clId="Web-{FB5E8C31-BE4B-7C71-75AF-B81B943B6109}" dt="2022-04-06T06:04:51.566" v="44" actId="20577"/>
      <pc:docMkLst>
        <pc:docMk/>
      </pc:docMkLst>
      <pc:sldChg chg="modSp add replId">
        <pc:chgData name="Joseph  Witcombe" userId="S::joseph@purplebeard.co.uk::a2840d26-4401-46ce-837a-825901afe1b0" providerId="AD" clId="Web-{FB5E8C31-BE4B-7C71-75AF-B81B943B6109}" dt="2022-04-06T06:04:51.566" v="44" actId="20577"/>
        <pc:sldMkLst>
          <pc:docMk/>
          <pc:sldMk cId="1549221340" sldId="414"/>
        </pc:sldMkLst>
        <pc:spChg chg="mod">
          <ac:chgData name="Joseph  Witcombe" userId="S::joseph@purplebeard.co.uk::a2840d26-4401-46ce-837a-825901afe1b0" providerId="AD" clId="Web-{FB5E8C31-BE4B-7C71-75AF-B81B943B6109}" dt="2022-04-06T06:03:54.565" v="10" actId="20577"/>
          <ac:spMkLst>
            <pc:docMk/>
            <pc:sldMk cId="1549221340" sldId="414"/>
            <ac:spMk id="3" creationId="{DFFA28C3-300F-465A-B033-CF910AE2C92F}"/>
          </ac:spMkLst>
        </pc:spChg>
        <pc:spChg chg="mod">
          <ac:chgData name="Joseph  Witcombe" userId="S::joseph@purplebeard.co.uk::a2840d26-4401-46ce-837a-825901afe1b0" providerId="AD" clId="Web-{FB5E8C31-BE4B-7C71-75AF-B81B943B6109}" dt="2022-04-06T06:04:51.566" v="44" actId="20577"/>
          <ac:spMkLst>
            <pc:docMk/>
            <pc:sldMk cId="1549221340" sldId="414"/>
            <ac:spMk id="4" creationId="{18B954A0-0951-4516-96F5-4944F2CAFB8C}"/>
          </ac:spMkLst>
        </pc:spChg>
      </pc:sldChg>
    </pc:docChg>
  </pc:docChgLst>
  <pc:docChgLst>
    <pc:chgData name="Joseph  Witcombe" userId="S::joseph@purplebeard.co.uk::a2840d26-4401-46ce-837a-825901afe1b0" providerId="AD" clId="Web-{38869822-2C29-76B0-05B2-649003BC6ECE}"/>
    <pc:docChg chg="delSld">
      <pc:chgData name="Joseph  Witcombe" userId="S::joseph@purplebeard.co.uk::a2840d26-4401-46ce-837a-825901afe1b0" providerId="AD" clId="Web-{38869822-2C29-76B0-05B2-649003BC6ECE}" dt="2022-04-05T03:04:26.817" v="3"/>
      <pc:docMkLst>
        <pc:docMk/>
      </pc:docMkLst>
      <pc:sldChg chg="del">
        <pc:chgData name="Joseph  Witcombe" userId="S::joseph@purplebeard.co.uk::a2840d26-4401-46ce-837a-825901afe1b0" providerId="AD" clId="Web-{38869822-2C29-76B0-05B2-649003BC6ECE}" dt="2022-04-05T03:04:26.817" v="3"/>
        <pc:sldMkLst>
          <pc:docMk/>
          <pc:sldMk cId="1354092371" sldId="394"/>
        </pc:sldMkLst>
      </pc:sldChg>
      <pc:sldChg chg="del">
        <pc:chgData name="Joseph  Witcombe" userId="S::joseph@purplebeard.co.uk::a2840d26-4401-46ce-837a-825901afe1b0" providerId="AD" clId="Web-{38869822-2C29-76B0-05B2-649003BC6ECE}" dt="2022-04-05T03:04:26.817" v="2"/>
        <pc:sldMkLst>
          <pc:docMk/>
          <pc:sldMk cId="949889865" sldId="395"/>
        </pc:sldMkLst>
      </pc:sldChg>
      <pc:sldChg chg="del">
        <pc:chgData name="Joseph  Witcombe" userId="S::joseph@purplebeard.co.uk::a2840d26-4401-46ce-837a-825901afe1b0" providerId="AD" clId="Web-{38869822-2C29-76B0-05B2-649003BC6ECE}" dt="2022-04-05T03:04:26.817" v="1"/>
        <pc:sldMkLst>
          <pc:docMk/>
          <pc:sldMk cId="1470482591" sldId="396"/>
        </pc:sldMkLst>
      </pc:sldChg>
      <pc:sldChg chg="del">
        <pc:chgData name="Joseph  Witcombe" userId="S::joseph@purplebeard.co.uk::a2840d26-4401-46ce-837a-825901afe1b0" providerId="AD" clId="Web-{38869822-2C29-76B0-05B2-649003BC6ECE}" dt="2022-04-05T03:04:26.817" v="0"/>
        <pc:sldMkLst>
          <pc:docMk/>
          <pc:sldMk cId="722774917" sldId="397"/>
        </pc:sldMkLst>
      </pc:sldChg>
    </pc:docChg>
  </pc:docChgLst>
  <pc:docChgLst>
    <pc:chgData name="Joseph  Witcombe" userId="S::joseph@purplebeard.co.uk::a2840d26-4401-46ce-837a-825901afe1b0" providerId="AD" clId="Web-{E7D045B7-A1AC-D64B-8BD8-8CD7FBC8C350}"/>
    <pc:docChg chg="addSld modSld">
      <pc:chgData name="Joseph  Witcombe" userId="S::joseph@purplebeard.co.uk::a2840d26-4401-46ce-837a-825901afe1b0" providerId="AD" clId="Web-{E7D045B7-A1AC-D64B-8BD8-8CD7FBC8C350}" dt="2022-01-09T13:53:33.496" v="32" actId="20577"/>
      <pc:docMkLst>
        <pc:docMk/>
      </pc:docMkLst>
      <pc:sldChg chg="addSp delSp modSp">
        <pc:chgData name="Joseph  Witcombe" userId="S::joseph@purplebeard.co.uk::a2840d26-4401-46ce-837a-825901afe1b0" providerId="AD" clId="Web-{E7D045B7-A1AC-D64B-8BD8-8CD7FBC8C350}" dt="2022-01-09T13:52:37.245" v="8"/>
        <pc:sldMkLst>
          <pc:docMk/>
          <pc:sldMk cId="2075643610" sldId="310"/>
        </pc:sldMkLst>
        <pc:spChg chg="add del mod">
          <ac:chgData name="Joseph  Witcombe" userId="S::joseph@purplebeard.co.uk::a2840d26-4401-46ce-837a-825901afe1b0" providerId="AD" clId="Web-{E7D045B7-A1AC-D64B-8BD8-8CD7FBC8C350}" dt="2022-01-09T13:52:37.245" v="8"/>
          <ac:spMkLst>
            <pc:docMk/>
            <pc:sldMk cId="2075643610" sldId="310"/>
            <ac:spMk id="4" creationId="{94B0A678-0ED6-4CE1-9F20-7B56E7C1BAD0}"/>
          </ac:spMkLst>
        </pc:spChg>
        <pc:spChg chg="add del mod">
          <ac:chgData name="Joseph  Witcombe" userId="S::joseph@purplebeard.co.uk::a2840d26-4401-46ce-837a-825901afe1b0" providerId="AD" clId="Web-{E7D045B7-A1AC-D64B-8BD8-8CD7FBC8C350}" dt="2022-01-09T13:52:35.635" v="7"/>
          <ac:spMkLst>
            <pc:docMk/>
            <pc:sldMk cId="2075643610" sldId="310"/>
            <ac:spMk id="5" creationId="{FA097490-2189-4FB0-B9C9-E849ECF8613C}"/>
          </ac:spMkLst>
        </pc:spChg>
      </pc:sldChg>
      <pc:sldChg chg="modSp add">
        <pc:chgData name="Joseph  Witcombe" userId="S::joseph@purplebeard.co.uk::a2840d26-4401-46ce-837a-825901afe1b0" providerId="AD" clId="Web-{E7D045B7-A1AC-D64B-8BD8-8CD7FBC8C350}" dt="2022-01-09T13:53:33.496" v="32" actId="20577"/>
        <pc:sldMkLst>
          <pc:docMk/>
          <pc:sldMk cId="433317216" sldId="313"/>
        </pc:sldMkLst>
        <pc:graphicFrameChg chg="modGraphic">
          <ac:chgData name="Joseph  Witcombe" userId="S::joseph@purplebeard.co.uk::a2840d26-4401-46ce-837a-825901afe1b0" providerId="AD" clId="Web-{E7D045B7-A1AC-D64B-8BD8-8CD7FBC8C350}" dt="2022-01-09T13:53:33.496" v="32" actId="20577"/>
          <ac:graphicFrameMkLst>
            <pc:docMk/>
            <pc:sldMk cId="433317216" sldId="313"/>
            <ac:graphicFrameMk id="3" creationId="{4BE8F4E6-F47E-4E51-8BA0-52BF18F2ED7D}"/>
          </ac:graphicFrameMkLst>
        </pc:graphicFrameChg>
      </pc:sldChg>
    </pc:docChg>
  </pc:docChgLst>
  <pc:docChgLst>
    <pc:chgData name="Joseph  Witcombe" userId="a2840d26-4401-46ce-837a-825901afe1b0" providerId="ADAL" clId="{78C15135-65F8-45B1-BD1F-1651C6FB635F}"/>
    <pc:docChg chg="custSel addSld modSld sldOrd">
      <pc:chgData name="Joseph  Witcombe" userId="a2840d26-4401-46ce-837a-825901afe1b0" providerId="ADAL" clId="{78C15135-65F8-45B1-BD1F-1651C6FB635F}" dt="2022-01-06T23:00:10.245" v="234" actId="20577"/>
      <pc:docMkLst>
        <pc:docMk/>
      </pc:docMkLst>
      <pc:sldChg chg="modNotesTx">
        <pc:chgData name="Joseph  Witcombe" userId="a2840d26-4401-46ce-837a-825901afe1b0" providerId="ADAL" clId="{78C15135-65F8-45B1-BD1F-1651C6FB635F}" dt="2022-01-06T22:52:15.394" v="22" actId="20577"/>
        <pc:sldMkLst>
          <pc:docMk/>
          <pc:sldMk cId="2950127719" sldId="299"/>
        </pc:sldMkLst>
      </pc:sldChg>
      <pc:sldChg chg="modSp mod modNotesTx">
        <pc:chgData name="Joseph  Witcombe" userId="a2840d26-4401-46ce-837a-825901afe1b0" providerId="ADAL" clId="{78C15135-65F8-45B1-BD1F-1651C6FB635F}" dt="2022-01-06T22:50:17.923" v="8" actId="20577"/>
        <pc:sldMkLst>
          <pc:docMk/>
          <pc:sldMk cId="2075643610" sldId="310"/>
        </pc:sldMkLst>
        <pc:spChg chg="mod">
          <ac:chgData name="Joseph  Witcombe" userId="a2840d26-4401-46ce-837a-825901afe1b0" providerId="ADAL" clId="{78C15135-65F8-45B1-BD1F-1651C6FB635F}" dt="2022-01-06T22:49:53.135" v="7" actId="20577"/>
          <ac:spMkLst>
            <pc:docMk/>
            <pc:sldMk cId="2075643610" sldId="310"/>
            <ac:spMk id="4" creationId="{CDD22059-14EE-465D-A240-7265D0041005}"/>
          </ac:spMkLst>
        </pc:spChg>
        <pc:picChg chg="mod modCrop">
          <ac:chgData name="Joseph  Witcombe" userId="a2840d26-4401-46ce-837a-825901afe1b0" providerId="ADAL" clId="{78C15135-65F8-45B1-BD1F-1651C6FB635F}" dt="2022-01-06T22:49:38.662" v="3" actId="1076"/>
          <ac:picMkLst>
            <pc:docMk/>
            <pc:sldMk cId="2075643610" sldId="310"/>
            <ac:picMk id="6" creationId="{DB196AF0-7ED2-4B6F-A8B6-6337CB2D6459}"/>
          </ac:picMkLst>
        </pc:picChg>
      </pc:sldChg>
      <pc:sldChg chg="modSp add mod ord modNotesTx">
        <pc:chgData name="Joseph  Witcombe" userId="a2840d26-4401-46ce-837a-825901afe1b0" providerId="ADAL" clId="{78C15135-65F8-45B1-BD1F-1651C6FB635F}" dt="2022-01-06T23:00:10.245" v="234" actId="20577"/>
        <pc:sldMkLst>
          <pc:docMk/>
          <pc:sldMk cId="3306423913" sldId="311"/>
        </pc:sldMkLst>
        <pc:spChg chg="mod">
          <ac:chgData name="Joseph  Witcombe" userId="a2840d26-4401-46ce-837a-825901afe1b0" providerId="ADAL" clId="{78C15135-65F8-45B1-BD1F-1651C6FB635F}" dt="2022-01-06T22:50:30.068" v="15" actId="20577"/>
          <ac:spMkLst>
            <pc:docMk/>
            <pc:sldMk cId="3306423913" sldId="311"/>
            <ac:spMk id="2" creationId="{E3E9F866-B9A3-469E-AE33-EB840B39AC9A}"/>
          </ac:spMkLst>
        </pc:spChg>
      </pc:sldChg>
    </pc:docChg>
  </pc:docChgLst>
  <pc:docChgLst>
    <pc:chgData name="Joseph  Witcombe" userId="S::joseph@purplebeard.co.uk::a2840d26-4401-46ce-837a-825901afe1b0" providerId="AD" clId="Web-{174E257C-559A-F169-63E2-30F5F158EDF5}"/>
    <pc:docChg chg="modSld sldOrd">
      <pc:chgData name="Joseph  Witcombe" userId="S::joseph@purplebeard.co.uk::a2840d26-4401-46ce-837a-825901afe1b0" providerId="AD" clId="Web-{174E257C-559A-F169-63E2-30F5F158EDF5}" dt="2022-04-06T00:27:50.311" v="230" actId="20577"/>
      <pc:docMkLst>
        <pc:docMk/>
      </pc:docMkLst>
      <pc:sldChg chg="modSp">
        <pc:chgData name="Joseph  Witcombe" userId="S::joseph@purplebeard.co.uk::a2840d26-4401-46ce-837a-825901afe1b0" providerId="AD" clId="Web-{174E257C-559A-F169-63E2-30F5F158EDF5}" dt="2022-04-06T00:08:59.127" v="167" actId="20577"/>
        <pc:sldMkLst>
          <pc:docMk/>
          <pc:sldMk cId="3486666242" sldId="406"/>
        </pc:sldMkLst>
        <pc:spChg chg="mod">
          <ac:chgData name="Joseph  Witcombe" userId="S::joseph@purplebeard.co.uk::a2840d26-4401-46ce-837a-825901afe1b0" providerId="AD" clId="Web-{174E257C-559A-F169-63E2-30F5F158EDF5}" dt="2022-04-06T00:08:59.127" v="167" actId="20577"/>
          <ac:spMkLst>
            <pc:docMk/>
            <pc:sldMk cId="3486666242" sldId="406"/>
            <ac:spMk id="6" creationId="{EE1C1393-6558-4322-A1C5-F582FED6201F}"/>
          </ac:spMkLst>
        </pc:spChg>
      </pc:sldChg>
      <pc:sldChg chg="modSp ord">
        <pc:chgData name="Joseph  Witcombe" userId="S::joseph@purplebeard.co.uk::a2840d26-4401-46ce-837a-825901afe1b0" providerId="AD" clId="Web-{174E257C-559A-F169-63E2-30F5F158EDF5}" dt="2022-04-06T00:02:37.756" v="68" actId="20577"/>
        <pc:sldMkLst>
          <pc:docMk/>
          <pc:sldMk cId="3896133293" sldId="407"/>
        </pc:sldMkLst>
        <pc:spChg chg="mod">
          <ac:chgData name="Joseph  Witcombe" userId="S::joseph@purplebeard.co.uk::a2840d26-4401-46ce-837a-825901afe1b0" providerId="AD" clId="Web-{174E257C-559A-F169-63E2-30F5F158EDF5}" dt="2022-04-06T00:02:37.756" v="68" actId="20577"/>
          <ac:spMkLst>
            <pc:docMk/>
            <pc:sldMk cId="3896133293" sldId="407"/>
            <ac:spMk id="6" creationId="{EE1C1393-6558-4322-A1C5-F582FED6201F}"/>
          </ac:spMkLst>
        </pc:spChg>
      </pc:sldChg>
      <pc:sldChg chg="addSp modSp">
        <pc:chgData name="Joseph  Witcombe" userId="S::joseph@purplebeard.co.uk::a2840d26-4401-46ce-837a-825901afe1b0" providerId="AD" clId="Web-{174E257C-559A-F169-63E2-30F5F158EDF5}" dt="2022-04-06T00:26:53.685" v="228" actId="1076"/>
        <pc:sldMkLst>
          <pc:docMk/>
          <pc:sldMk cId="3331735288" sldId="408"/>
        </pc:sldMkLst>
        <pc:spChg chg="mod">
          <ac:chgData name="Joseph  Witcombe" userId="S::joseph@purplebeard.co.uk::a2840d26-4401-46ce-837a-825901afe1b0" providerId="AD" clId="Web-{174E257C-559A-F169-63E2-30F5F158EDF5}" dt="2022-04-06T00:26:47.294" v="227" actId="14100"/>
          <ac:spMkLst>
            <pc:docMk/>
            <pc:sldMk cId="3331735288" sldId="408"/>
            <ac:spMk id="6" creationId="{EE1C1393-6558-4322-A1C5-F582FED6201F}"/>
          </ac:spMkLst>
        </pc:spChg>
        <pc:picChg chg="add mod">
          <ac:chgData name="Joseph  Witcombe" userId="S::joseph@purplebeard.co.uk::a2840d26-4401-46ce-837a-825901afe1b0" providerId="AD" clId="Web-{174E257C-559A-F169-63E2-30F5F158EDF5}" dt="2022-04-06T00:26:53.685" v="228" actId="1076"/>
          <ac:picMkLst>
            <pc:docMk/>
            <pc:sldMk cId="3331735288" sldId="408"/>
            <ac:picMk id="2" creationId="{BEEEFB70-7D2D-9EEC-207D-B1BF26AEF2F6}"/>
          </ac:picMkLst>
        </pc:picChg>
      </pc:sldChg>
      <pc:sldChg chg="addSp modSp ord">
        <pc:chgData name="Joseph  Witcombe" userId="S::joseph@purplebeard.co.uk::a2840d26-4401-46ce-837a-825901afe1b0" providerId="AD" clId="Web-{174E257C-559A-F169-63E2-30F5F158EDF5}" dt="2022-04-06T00:25:40.902" v="193" actId="14100"/>
        <pc:sldMkLst>
          <pc:docMk/>
          <pc:sldMk cId="2548584286" sldId="410"/>
        </pc:sldMkLst>
        <pc:spChg chg="mod">
          <ac:chgData name="Joseph  Witcombe" userId="S::joseph@purplebeard.co.uk::a2840d26-4401-46ce-837a-825901afe1b0" providerId="AD" clId="Web-{174E257C-559A-F169-63E2-30F5F158EDF5}" dt="2022-04-06T00:25:40.902" v="193" actId="14100"/>
          <ac:spMkLst>
            <pc:docMk/>
            <pc:sldMk cId="2548584286" sldId="410"/>
            <ac:spMk id="6" creationId="{EE1C1393-6558-4322-A1C5-F582FED6201F}"/>
          </ac:spMkLst>
        </pc:spChg>
        <pc:picChg chg="add mod">
          <ac:chgData name="Joseph  Witcombe" userId="S::joseph@purplebeard.co.uk::a2840d26-4401-46ce-837a-825901afe1b0" providerId="AD" clId="Web-{174E257C-559A-F169-63E2-30F5F158EDF5}" dt="2022-04-06T00:25:35.917" v="192" actId="1076"/>
          <ac:picMkLst>
            <pc:docMk/>
            <pc:sldMk cId="2548584286" sldId="410"/>
            <ac:picMk id="2" creationId="{CF173289-3D8D-2412-89F6-1B95EC42B490}"/>
          </ac:picMkLst>
        </pc:picChg>
      </pc:sldChg>
      <pc:sldChg chg="modSp ord">
        <pc:chgData name="Joseph  Witcombe" userId="S::joseph@purplebeard.co.uk::a2840d26-4401-46ce-837a-825901afe1b0" providerId="AD" clId="Web-{174E257C-559A-F169-63E2-30F5F158EDF5}" dt="2022-04-06T00:27:50.311" v="230" actId="20577"/>
        <pc:sldMkLst>
          <pc:docMk/>
          <pc:sldMk cId="2153721220" sldId="412"/>
        </pc:sldMkLst>
        <pc:spChg chg="mod">
          <ac:chgData name="Joseph  Witcombe" userId="S::joseph@purplebeard.co.uk::a2840d26-4401-46ce-837a-825901afe1b0" providerId="AD" clId="Web-{174E257C-559A-F169-63E2-30F5F158EDF5}" dt="2022-04-06T00:27:50.311" v="230" actId="20577"/>
          <ac:spMkLst>
            <pc:docMk/>
            <pc:sldMk cId="2153721220" sldId="412"/>
            <ac:spMk id="6" creationId="{EE1C1393-6558-4322-A1C5-F582FED6201F}"/>
          </ac:spMkLst>
        </pc:spChg>
      </pc:sldChg>
      <pc:sldChg chg="addSp modSp">
        <pc:chgData name="Joseph  Witcombe" userId="S::joseph@purplebeard.co.uk::a2840d26-4401-46ce-837a-825901afe1b0" providerId="AD" clId="Web-{174E257C-559A-F169-63E2-30F5F158EDF5}" dt="2022-04-06T00:25:04.713" v="188" actId="1076"/>
        <pc:sldMkLst>
          <pc:docMk/>
          <pc:sldMk cId="3621410496" sldId="413"/>
        </pc:sldMkLst>
        <pc:spChg chg="mod">
          <ac:chgData name="Joseph  Witcombe" userId="S::joseph@purplebeard.co.uk::a2840d26-4401-46ce-837a-825901afe1b0" providerId="AD" clId="Web-{174E257C-559A-F169-63E2-30F5F158EDF5}" dt="2022-04-06T00:24:22.821" v="181" actId="20577"/>
          <ac:spMkLst>
            <pc:docMk/>
            <pc:sldMk cId="3621410496" sldId="413"/>
            <ac:spMk id="5" creationId="{481AA86E-3DC1-4DCA-BC38-33D5B631259A}"/>
          </ac:spMkLst>
        </pc:spChg>
        <pc:picChg chg="add mod">
          <ac:chgData name="Joseph  Witcombe" userId="S::joseph@purplebeard.co.uk::a2840d26-4401-46ce-837a-825901afe1b0" providerId="AD" clId="Web-{174E257C-559A-F169-63E2-30F5F158EDF5}" dt="2022-04-06T00:25:04.713" v="188" actId="1076"/>
          <ac:picMkLst>
            <pc:docMk/>
            <pc:sldMk cId="3621410496" sldId="413"/>
            <ac:picMk id="2" creationId="{C41B9ED0-6FAE-5F8F-C834-84876E73464F}"/>
          </ac:picMkLst>
        </pc:picChg>
      </pc:sldChg>
    </pc:docChg>
  </pc:docChgLst>
  <pc:docChgLst>
    <pc:chgData name="Joseph  Witcombe" userId="S::joseph@purplebeard.co.uk::a2840d26-4401-46ce-837a-825901afe1b0" providerId="AD" clId="Web-{CEDA1F8C-5B17-6B05-4002-BC7542C647F5}"/>
    <pc:docChg chg="addSld modSld">
      <pc:chgData name="Joseph  Witcombe" userId="S::joseph@purplebeard.co.uk::a2840d26-4401-46ce-837a-825901afe1b0" providerId="AD" clId="Web-{CEDA1F8C-5B17-6B05-4002-BC7542C647F5}" dt="2022-02-21T08:42:47.199" v="537"/>
      <pc:docMkLst>
        <pc:docMk/>
      </pc:docMkLst>
      <pc:sldChg chg="modSp add replId">
        <pc:chgData name="Joseph  Witcombe" userId="S::joseph@purplebeard.co.uk::a2840d26-4401-46ce-837a-825901afe1b0" providerId="AD" clId="Web-{CEDA1F8C-5B17-6B05-4002-BC7542C647F5}" dt="2022-02-20T08:04:07.534" v="29" actId="20577"/>
        <pc:sldMkLst>
          <pc:docMk/>
          <pc:sldMk cId="1633531861" sldId="347"/>
        </pc:sldMkLst>
        <pc:spChg chg="mod">
          <ac:chgData name="Joseph  Witcombe" userId="S::joseph@purplebeard.co.uk::a2840d26-4401-46ce-837a-825901afe1b0" providerId="AD" clId="Web-{CEDA1F8C-5B17-6B05-4002-BC7542C647F5}" dt="2022-02-20T08:04:07.534" v="29" actId="20577"/>
          <ac:spMkLst>
            <pc:docMk/>
            <pc:sldMk cId="1633531861" sldId="347"/>
            <ac:spMk id="2" creationId="{A0FABE5F-A336-4FD2-8E18-B8DC59209C81}"/>
          </ac:spMkLst>
        </pc:spChg>
        <pc:spChg chg="mod">
          <ac:chgData name="Joseph  Witcombe" userId="S::joseph@purplebeard.co.uk::a2840d26-4401-46ce-837a-825901afe1b0" providerId="AD" clId="Web-{CEDA1F8C-5B17-6B05-4002-BC7542C647F5}" dt="2022-02-20T08:03:40.220" v="6" actId="20577"/>
          <ac:spMkLst>
            <pc:docMk/>
            <pc:sldMk cId="1633531861" sldId="347"/>
            <ac:spMk id="5" creationId="{481AA86E-3DC1-4DCA-BC38-33D5B631259A}"/>
          </ac:spMkLst>
        </pc:spChg>
      </pc:sldChg>
      <pc:sldChg chg="modSp add replId">
        <pc:chgData name="Joseph  Witcombe" userId="S::joseph@purplebeard.co.uk::a2840d26-4401-46ce-837a-825901afe1b0" providerId="AD" clId="Web-{CEDA1F8C-5B17-6B05-4002-BC7542C647F5}" dt="2022-02-20T08:16:13.735" v="103" actId="20577"/>
        <pc:sldMkLst>
          <pc:docMk/>
          <pc:sldMk cId="2598976821" sldId="348"/>
        </pc:sldMkLst>
        <pc:spChg chg="mod">
          <ac:chgData name="Joseph  Witcombe" userId="S::joseph@purplebeard.co.uk::a2840d26-4401-46ce-837a-825901afe1b0" providerId="AD" clId="Web-{CEDA1F8C-5B17-6B05-4002-BC7542C647F5}" dt="2022-02-20T08:16:13.735" v="103" actId="20577"/>
          <ac:spMkLst>
            <pc:docMk/>
            <pc:sldMk cId="2598976821" sldId="348"/>
            <ac:spMk id="2" creationId="{A0FABE5F-A336-4FD2-8E18-B8DC59209C81}"/>
          </ac:spMkLst>
        </pc:spChg>
        <pc:spChg chg="mod">
          <ac:chgData name="Joseph  Witcombe" userId="S::joseph@purplebeard.co.uk::a2840d26-4401-46ce-837a-825901afe1b0" providerId="AD" clId="Web-{CEDA1F8C-5B17-6B05-4002-BC7542C647F5}" dt="2022-02-20T08:13:49.226" v="33" actId="20577"/>
          <ac:spMkLst>
            <pc:docMk/>
            <pc:sldMk cId="2598976821" sldId="348"/>
            <ac:spMk id="5" creationId="{481AA86E-3DC1-4DCA-BC38-33D5B631259A}"/>
          </ac:spMkLst>
        </pc:spChg>
      </pc:sldChg>
      <pc:sldChg chg="modSp add replId">
        <pc:chgData name="Joseph  Witcombe" userId="S::joseph@purplebeard.co.uk::a2840d26-4401-46ce-837a-825901afe1b0" providerId="AD" clId="Web-{CEDA1F8C-5B17-6B05-4002-BC7542C647F5}" dt="2022-02-20T10:39:47.031" v="318" actId="20577"/>
        <pc:sldMkLst>
          <pc:docMk/>
          <pc:sldMk cId="919156798" sldId="349"/>
        </pc:sldMkLst>
        <pc:spChg chg="mod">
          <ac:chgData name="Joseph  Witcombe" userId="S::joseph@purplebeard.co.uk::a2840d26-4401-46ce-837a-825901afe1b0" providerId="AD" clId="Web-{CEDA1F8C-5B17-6B05-4002-BC7542C647F5}" dt="2022-02-20T10:39:47.031" v="318" actId="20577"/>
          <ac:spMkLst>
            <pc:docMk/>
            <pc:sldMk cId="919156798" sldId="349"/>
            <ac:spMk id="2" creationId="{A0FABE5F-A336-4FD2-8E18-B8DC59209C81}"/>
          </ac:spMkLst>
        </pc:spChg>
        <pc:spChg chg="mod">
          <ac:chgData name="Joseph  Witcombe" userId="S::joseph@purplebeard.co.uk::a2840d26-4401-46ce-837a-825901afe1b0" providerId="AD" clId="Web-{CEDA1F8C-5B17-6B05-4002-BC7542C647F5}" dt="2022-02-20T10:27:31.690" v="111" actId="20577"/>
          <ac:spMkLst>
            <pc:docMk/>
            <pc:sldMk cId="919156798" sldId="349"/>
            <ac:spMk id="5" creationId="{481AA86E-3DC1-4DCA-BC38-33D5B631259A}"/>
          </ac:spMkLst>
        </pc:spChg>
      </pc:sldChg>
      <pc:sldChg chg="modSp add replId">
        <pc:chgData name="Joseph  Witcombe" userId="S::joseph@purplebeard.co.uk::a2840d26-4401-46ce-837a-825901afe1b0" providerId="AD" clId="Web-{CEDA1F8C-5B17-6B05-4002-BC7542C647F5}" dt="2022-02-20T10:49:17.115" v="467" actId="20577"/>
        <pc:sldMkLst>
          <pc:docMk/>
          <pc:sldMk cId="1523722584" sldId="350"/>
        </pc:sldMkLst>
        <pc:spChg chg="mod">
          <ac:chgData name="Joseph  Witcombe" userId="S::joseph@purplebeard.co.uk::a2840d26-4401-46ce-837a-825901afe1b0" providerId="AD" clId="Web-{CEDA1F8C-5B17-6B05-4002-BC7542C647F5}" dt="2022-02-20T10:49:17.115" v="467" actId="20577"/>
          <ac:spMkLst>
            <pc:docMk/>
            <pc:sldMk cId="1523722584" sldId="350"/>
            <ac:spMk id="2" creationId="{A0FABE5F-A336-4FD2-8E18-B8DC59209C81}"/>
          </ac:spMkLst>
        </pc:spChg>
        <pc:spChg chg="mod">
          <ac:chgData name="Joseph  Witcombe" userId="S::joseph@purplebeard.co.uk::a2840d26-4401-46ce-837a-825901afe1b0" providerId="AD" clId="Web-{CEDA1F8C-5B17-6B05-4002-BC7542C647F5}" dt="2022-02-20T10:39:59.125" v="323" actId="20577"/>
          <ac:spMkLst>
            <pc:docMk/>
            <pc:sldMk cId="1523722584" sldId="350"/>
            <ac:spMk id="5" creationId="{481AA86E-3DC1-4DCA-BC38-33D5B631259A}"/>
          </ac:spMkLst>
        </pc:spChg>
      </pc:sldChg>
      <pc:sldChg chg="modSp add replId">
        <pc:chgData name="Joseph  Witcombe" userId="S::joseph@purplebeard.co.uk::a2840d26-4401-46ce-837a-825901afe1b0" providerId="AD" clId="Web-{CEDA1F8C-5B17-6B05-4002-BC7542C647F5}" dt="2022-02-20T19:03:29.227" v="476" actId="20577"/>
        <pc:sldMkLst>
          <pc:docMk/>
          <pc:sldMk cId="4239049177" sldId="351"/>
        </pc:sldMkLst>
        <pc:spChg chg="mod">
          <ac:chgData name="Joseph  Witcombe" userId="S::joseph@purplebeard.co.uk::a2840d26-4401-46ce-837a-825901afe1b0" providerId="AD" clId="Web-{CEDA1F8C-5B17-6B05-4002-BC7542C647F5}" dt="2022-02-20T19:03:29.227" v="476" actId="20577"/>
          <ac:spMkLst>
            <pc:docMk/>
            <pc:sldMk cId="4239049177" sldId="351"/>
            <ac:spMk id="2" creationId="{A0FABE5F-A336-4FD2-8E18-B8DC59209C81}"/>
          </ac:spMkLst>
        </pc:spChg>
        <pc:spChg chg="mod">
          <ac:chgData name="Joseph  Witcombe" userId="S::joseph@purplebeard.co.uk::a2840d26-4401-46ce-837a-825901afe1b0" providerId="AD" clId="Web-{CEDA1F8C-5B17-6B05-4002-BC7542C647F5}" dt="2022-02-20T19:03:20.571" v="472" actId="20577"/>
          <ac:spMkLst>
            <pc:docMk/>
            <pc:sldMk cId="4239049177" sldId="351"/>
            <ac:spMk id="5" creationId="{481AA86E-3DC1-4DCA-BC38-33D5B631259A}"/>
          </ac:spMkLst>
        </pc:spChg>
      </pc:sldChg>
      <pc:sldChg chg="delSp modSp add replId">
        <pc:chgData name="Joseph  Witcombe" userId="S::joseph@purplebeard.co.uk::a2840d26-4401-46ce-837a-825901afe1b0" providerId="AD" clId="Web-{CEDA1F8C-5B17-6B05-4002-BC7542C647F5}" dt="2022-02-21T08:42:47.199" v="537"/>
        <pc:sldMkLst>
          <pc:docMk/>
          <pc:sldMk cId="1331162932" sldId="352"/>
        </pc:sldMkLst>
        <pc:spChg chg="mod">
          <ac:chgData name="Joseph  Witcombe" userId="S::joseph@purplebeard.co.uk::a2840d26-4401-46ce-837a-825901afe1b0" providerId="AD" clId="Web-{CEDA1F8C-5B17-6B05-4002-BC7542C647F5}" dt="2022-02-21T08:41:35.492" v="489" actId="20577"/>
          <ac:spMkLst>
            <pc:docMk/>
            <pc:sldMk cId="1331162932" sldId="352"/>
            <ac:spMk id="8" creationId="{7674CEBC-653B-49CD-8BD4-81BCDAAE7367}"/>
          </ac:spMkLst>
        </pc:spChg>
        <pc:spChg chg="mod">
          <ac:chgData name="Joseph  Witcombe" userId="S::joseph@purplebeard.co.uk::a2840d26-4401-46ce-837a-825901afe1b0" providerId="AD" clId="Web-{CEDA1F8C-5B17-6B05-4002-BC7542C647F5}" dt="2022-02-21T08:42:44.886" v="536" actId="20577"/>
          <ac:spMkLst>
            <pc:docMk/>
            <pc:sldMk cId="1331162932" sldId="352"/>
            <ac:spMk id="9" creationId="{2C8716AC-2167-4A6C-B2A3-B3B2FF1E6DBB}"/>
          </ac:spMkLst>
        </pc:spChg>
        <pc:picChg chg="del">
          <ac:chgData name="Joseph  Witcombe" userId="S::joseph@purplebeard.co.uk::a2840d26-4401-46ce-837a-825901afe1b0" providerId="AD" clId="Web-{CEDA1F8C-5B17-6B05-4002-BC7542C647F5}" dt="2022-02-21T08:42:47.199" v="537"/>
          <ac:picMkLst>
            <pc:docMk/>
            <pc:sldMk cId="1331162932" sldId="352"/>
            <ac:picMk id="2" creationId="{8D5C64D0-31F8-434C-BB12-7A2ECC6259D6}"/>
          </ac:picMkLst>
        </pc:picChg>
      </pc:sldChg>
    </pc:docChg>
  </pc:docChgLst>
  <pc:docChgLst>
    <pc:chgData name="Joseph  Witcombe" userId="S::joseph@purplebeard.co.uk::a2840d26-4401-46ce-837a-825901afe1b0" providerId="AD" clId="Web-{FC6261E7-3842-BD27-53F2-6E29A62CE1D8}"/>
    <pc:docChg chg="addSld modSld sldOrd">
      <pc:chgData name="Joseph  Witcombe" userId="S::joseph@purplebeard.co.uk::a2840d26-4401-46ce-837a-825901afe1b0" providerId="AD" clId="Web-{FC6261E7-3842-BD27-53F2-6E29A62CE1D8}" dt="2022-01-06T22:47:27.983" v="495"/>
      <pc:docMkLst>
        <pc:docMk/>
      </pc:docMkLst>
      <pc:sldChg chg="modNotes">
        <pc:chgData name="Joseph  Witcombe" userId="S::joseph@purplebeard.co.uk::a2840d26-4401-46ce-837a-825901afe1b0" providerId="AD" clId="Web-{FC6261E7-3842-BD27-53F2-6E29A62CE1D8}" dt="2022-01-06T20:17:09.957" v="128"/>
        <pc:sldMkLst>
          <pc:docMk/>
          <pc:sldMk cId="3588611987" sldId="297"/>
        </pc:sldMkLst>
      </pc:sldChg>
      <pc:sldChg chg="modNotes">
        <pc:chgData name="Joseph  Witcombe" userId="S::joseph@purplebeard.co.uk::a2840d26-4401-46ce-837a-825901afe1b0" providerId="AD" clId="Web-{FC6261E7-3842-BD27-53F2-6E29A62CE1D8}" dt="2022-01-06T21:28:33.281" v="468"/>
        <pc:sldMkLst>
          <pc:docMk/>
          <pc:sldMk cId="2950127719" sldId="299"/>
        </pc:sldMkLst>
      </pc:sldChg>
      <pc:sldChg chg="modNotes">
        <pc:chgData name="Joseph  Witcombe" userId="S::joseph@purplebeard.co.uk::a2840d26-4401-46ce-837a-825901afe1b0" providerId="AD" clId="Web-{FC6261E7-3842-BD27-53F2-6E29A62CE1D8}" dt="2022-01-06T20:03:24.870" v="54"/>
        <pc:sldMkLst>
          <pc:docMk/>
          <pc:sldMk cId="3844503272" sldId="306"/>
        </pc:sldMkLst>
      </pc:sldChg>
      <pc:sldChg chg="modNotes">
        <pc:chgData name="Joseph  Witcombe" userId="S::joseph@purplebeard.co.uk::a2840d26-4401-46ce-837a-825901afe1b0" providerId="AD" clId="Web-{FC6261E7-3842-BD27-53F2-6E29A62CE1D8}" dt="2022-01-06T20:03:03.479" v="53"/>
        <pc:sldMkLst>
          <pc:docMk/>
          <pc:sldMk cId="4013023479" sldId="308"/>
        </pc:sldMkLst>
      </pc:sldChg>
      <pc:sldChg chg="addSp delSp modSp add ord replId">
        <pc:chgData name="Joseph  Witcombe" userId="S::joseph@purplebeard.co.uk::a2840d26-4401-46ce-837a-825901afe1b0" providerId="AD" clId="Web-{FC6261E7-3842-BD27-53F2-6E29A62CE1D8}" dt="2022-01-06T22:47:27.983" v="495"/>
        <pc:sldMkLst>
          <pc:docMk/>
          <pc:sldMk cId="2075643610" sldId="310"/>
        </pc:sldMkLst>
        <pc:spChg chg="mod">
          <ac:chgData name="Joseph  Witcombe" userId="S::joseph@purplebeard.co.uk::a2840d26-4401-46ce-837a-825901afe1b0" providerId="AD" clId="Web-{FC6261E7-3842-BD27-53F2-6E29A62CE1D8}" dt="2022-01-06T22:46:29.935" v="492" actId="20577"/>
          <ac:spMkLst>
            <pc:docMk/>
            <pc:sldMk cId="2075643610" sldId="310"/>
            <ac:spMk id="4" creationId="{CDD22059-14EE-465D-A240-7265D0041005}"/>
          </ac:spMkLst>
        </pc:spChg>
        <pc:picChg chg="add del mod">
          <ac:chgData name="Joseph  Witcombe" userId="S::joseph@purplebeard.co.uk::a2840d26-4401-46ce-837a-825901afe1b0" providerId="AD" clId="Web-{FC6261E7-3842-BD27-53F2-6E29A62CE1D8}" dt="2022-01-06T22:46:48.873" v="494"/>
          <ac:picMkLst>
            <pc:docMk/>
            <pc:sldMk cId="2075643610" sldId="310"/>
            <ac:picMk id="3" creationId="{C2DB053F-D6C9-4961-8946-62A7A8C748F5}"/>
          </ac:picMkLst>
        </pc:picChg>
        <pc:picChg chg="del">
          <ac:chgData name="Joseph  Witcombe" userId="S::joseph@purplebeard.co.uk::a2840d26-4401-46ce-837a-825901afe1b0" providerId="AD" clId="Web-{FC6261E7-3842-BD27-53F2-6E29A62CE1D8}" dt="2022-01-06T22:46:05.637" v="471"/>
          <ac:picMkLst>
            <pc:docMk/>
            <pc:sldMk cId="2075643610" sldId="310"/>
            <ac:picMk id="5" creationId="{9E885CC5-117A-4DB8-BDA5-481F83905E16}"/>
          </ac:picMkLst>
        </pc:picChg>
        <pc:picChg chg="add mod">
          <ac:chgData name="Joseph  Witcombe" userId="S::joseph@purplebeard.co.uk::a2840d26-4401-46ce-837a-825901afe1b0" providerId="AD" clId="Web-{FC6261E7-3842-BD27-53F2-6E29A62CE1D8}" dt="2022-01-06T22:47:27.983" v="495"/>
          <ac:picMkLst>
            <pc:docMk/>
            <pc:sldMk cId="2075643610" sldId="310"/>
            <ac:picMk id="6" creationId="{DB196AF0-7ED2-4B6F-A8B6-6337CB2D6459}"/>
          </ac:picMkLst>
        </pc:picChg>
      </pc:sldChg>
    </pc:docChg>
  </pc:docChgLst>
  <pc:docChgLst>
    <pc:chgData name="Joseph  Witcombe" userId="S::joseph@purplebeard.co.uk::a2840d26-4401-46ce-837a-825901afe1b0" providerId="AD" clId="Web-{A8C16307-BEB3-80D4-872D-0A5AEFBBB789}"/>
    <pc:docChg chg="modSld">
      <pc:chgData name="Joseph  Witcombe" userId="S::joseph@purplebeard.co.uk::a2840d26-4401-46ce-837a-825901afe1b0" providerId="AD" clId="Web-{A8C16307-BEB3-80D4-872D-0A5AEFBBB789}" dt="2022-01-07T10:39:45.915" v="1" actId="1076"/>
      <pc:docMkLst>
        <pc:docMk/>
      </pc:docMkLst>
      <pc:sldChg chg="modSp">
        <pc:chgData name="Joseph  Witcombe" userId="S::joseph@purplebeard.co.uk::a2840d26-4401-46ce-837a-825901afe1b0" providerId="AD" clId="Web-{A8C16307-BEB3-80D4-872D-0A5AEFBBB789}" dt="2022-01-07T10:39:45.915" v="1" actId="1076"/>
        <pc:sldMkLst>
          <pc:docMk/>
          <pc:sldMk cId="1617218094" sldId="305"/>
        </pc:sldMkLst>
        <pc:grpChg chg="mod">
          <ac:chgData name="Joseph  Witcombe" userId="S::joseph@purplebeard.co.uk::a2840d26-4401-46ce-837a-825901afe1b0" providerId="AD" clId="Web-{A8C16307-BEB3-80D4-872D-0A5AEFBBB789}" dt="2022-01-07T10:39:45.915" v="1" actId="1076"/>
          <ac:grpSpMkLst>
            <pc:docMk/>
            <pc:sldMk cId="1617218094" sldId="305"/>
            <ac:grpSpMk id="28" creationId="{B19F215D-F583-4645-BBB4-4F7A9FA1B7EE}"/>
          </ac:grpSpMkLst>
        </pc:grpChg>
      </pc:sldChg>
    </pc:docChg>
  </pc:docChgLst>
  <pc:docChgLst>
    <pc:chgData name="Joseph  Witcombe" userId="S::joseph@purplebeard.co.uk::a2840d26-4401-46ce-837a-825901afe1b0" providerId="AD" clId="Web-{EE9A4C0F-6A82-7A01-DCA4-738D9886B120}"/>
    <pc:docChg chg="addSld delSld modSld">
      <pc:chgData name="Joseph  Witcombe" userId="S::joseph@purplebeard.co.uk::a2840d26-4401-46ce-837a-825901afe1b0" providerId="AD" clId="Web-{EE9A4C0F-6A82-7A01-DCA4-738D9886B120}" dt="2021-12-27T23:43:33.083" v="44" actId="20577"/>
      <pc:docMkLst>
        <pc:docMk/>
      </pc:docMkLst>
      <pc:sldChg chg="modSp">
        <pc:chgData name="Joseph  Witcombe" userId="S::joseph@purplebeard.co.uk::a2840d26-4401-46ce-837a-825901afe1b0" providerId="AD" clId="Web-{EE9A4C0F-6A82-7A01-DCA4-738D9886B120}" dt="2021-12-27T23:42:08" v="16" actId="20577"/>
        <pc:sldMkLst>
          <pc:docMk/>
          <pc:sldMk cId="0" sldId="256"/>
        </pc:sldMkLst>
        <pc:spChg chg="mod">
          <ac:chgData name="Joseph  Witcombe" userId="S::joseph@purplebeard.co.uk::a2840d26-4401-46ce-837a-825901afe1b0" providerId="AD" clId="Web-{EE9A4C0F-6A82-7A01-DCA4-738D9886B120}" dt="2021-12-27T23:42:08" v="16" actId="20577"/>
          <ac:spMkLst>
            <pc:docMk/>
            <pc:sldMk cId="0" sldId="256"/>
            <ac:spMk id="45" creationId="{00000000-0000-0000-0000-000000000000}"/>
          </ac:spMkLst>
        </pc:spChg>
      </pc:sldChg>
      <pc:sldChg chg="del">
        <pc:chgData name="Joseph  Witcombe" userId="S::joseph@purplebeard.co.uk::a2840d26-4401-46ce-837a-825901afe1b0" providerId="AD" clId="Web-{EE9A4C0F-6A82-7A01-DCA4-738D9886B120}" dt="2021-12-27T23:41:04.433" v="4"/>
        <pc:sldMkLst>
          <pc:docMk/>
          <pc:sldMk cId="0" sldId="257"/>
        </pc:sldMkLst>
      </pc:sldChg>
      <pc:sldChg chg="del">
        <pc:chgData name="Joseph  Witcombe" userId="S::joseph@purplebeard.co.uk::a2840d26-4401-46ce-837a-825901afe1b0" providerId="AD" clId="Web-{EE9A4C0F-6A82-7A01-DCA4-738D9886B120}" dt="2021-12-27T23:41:04.433" v="3"/>
        <pc:sldMkLst>
          <pc:docMk/>
          <pc:sldMk cId="0" sldId="258"/>
        </pc:sldMkLst>
      </pc:sldChg>
      <pc:sldChg chg="del">
        <pc:chgData name="Joseph  Witcombe" userId="S::joseph@purplebeard.co.uk::a2840d26-4401-46ce-837a-825901afe1b0" providerId="AD" clId="Web-{EE9A4C0F-6A82-7A01-DCA4-738D9886B120}" dt="2021-12-27T23:41:04.433" v="2"/>
        <pc:sldMkLst>
          <pc:docMk/>
          <pc:sldMk cId="0" sldId="259"/>
        </pc:sldMkLst>
      </pc:sldChg>
      <pc:sldChg chg="del">
        <pc:chgData name="Joseph  Witcombe" userId="S::joseph@purplebeard.co.uk::a2840d26-4401-46ce-837a-825901afe1b0" providerId="AD" clId="Web-{EE9A4C0F-6A82-7A01-DCA4-738D9886B120}" dt="2021-12-27T23:41:04.433" v="1"/>
        <pc:sldMkLst>
          <pc:docMk/>
          <pc:sldMk cId="0" sldId="260"/>
        </pc:sldMkLst>
      </pc:sldChg>
      <pc:sldChg chg="del">
        <pc:chgData name="Joseph  Witcombe" userId="S::joseph@purplebeard.co.uk::a2840d26-4401-46ce-837a-825901afe1b0" providerId="AD" clId="Web-{EE9A4C0F-6A82-7A01-DCA4-738D9886B120}" dt="2021-12-27T23:41:04.433" v="0"/>
        <pc:sldMkLst>
          <pc:docMk/>
          <pc:sldMk cId="0" sldId="261"/>
        </pc:sldMkLst>
      </pc:sldChg>
      <pc:sldChg chg="addSp delSp modSp">
        <pc:chgData name="Joseph  Witcombe" userId="S::joseph@purplebeard.co.uk::a2840d26-4401-46ce-837a-825901afe1b0" providerId="AD" clId="Web-{EE9A4C0F-6A82-7A01-DCA4-738D9886B120}" dt="2021-12-27T23:42:13.109" v="18" actId="20577"/>
        <pc:sldMkLst>
          <pc:docMk/>
          <pc:sldMk cId="0" sldId="263"/>
        </pc:sldMkLst>
        <pc:spChg chg="add del mod">
          <ac:chgData name="Joseph  Witcombe" userId="S::joseph@purplebeard.co.uk::a2840d26-4401-46ce-837a-825901afe1b0" providerId="AD" clId="Web-{EE9A4C0F-6A82-7A01-DCA4-738D9886B120}" dt="2021-12-27T23:41:46.123" v="10"/>
          <ac:spMkLst>
            <pc:docMk/>
            <pc:sldMk cId="0" sldId="263"/>
            <ac:spMk id="4" creationId="{809519EE-953F-485B-BC4C-F90185FF6DE8}"/>
          </ac:spMkLst>
        </pc:spChg>
        <pc:spChg chg="del">
          <ac:chgData name="Joseph  Witcombe" userId="S::joseph@purplebeard.co.uk::a2840d26-4401-46ce-837a-825901afe1b0" providerId="AD" clId="Web-{EE9A4C0F-6A82-7A01-DCA4-738D9886B120}" dt="2021-12-27T23:41:26.403" v="5"/>
          <ac:spMkLst>
            <pc:docMk/>
            <pc:sldMk cId="0" sldId="263"/>
            <ac:spMk id="102" creationId="{00000000-0000-0000-0000-000000000000}"/>
          </ac:spMkLst>
        </pc:spChg>
        <pc:spChg chg="del mod">
          <ac:chgData name="Joseph  Witcombe" userId="S::joseph@purplebeard.co.uk::a2840d26-4401-46ce-837a-825901afe1b0" providerId="AD" clId="Web-{EE9A4C0F-6A82-7A01-DCA4-738D9886B120}" dt="2021-12-27T23:41:42.435" v="9"/>
          <ac:spMkLst>
            <pc:docMk/>
            <pc:sldMk cId="0" sldId="263"/>
            <ac:spMk id="104" creationId="{00000000-0000-0000-0000-000000000000}"/>
          </ac:spMkLst>
        </pc:spChg>
        <pc:spChg chg="mod">
          <ac:chgData name="Joseph  Witcombe" userId="S::joseph@purplebeard.co.uk::a2840d26-4401-46ce-837a-825901afe1b0" providerId="AD" clId="Web-{EE9A4C0F-6A82-7A01-DCA4-738D9886B120}" dt="2021-12-27T23:42:13.109" v="18" actId="20577"/>
          <ac:spMkLst>
            <pc:docMk/>
            <pc:sldMk cId="0" sldId="263"/>
            <ac:spMk id="105" creationId="{00000000-0000-0000-0000-000000000000}"/>
          </ac:spMkLst>
        </pc:spChg>
        <pc:picChg chg="add mod">
          <ac:chgData name="Joseph  Witcombe" userId="S::joseph@purplebeard.co.uk::a2840d26-4401-46ce-837a-825901afe1b0" providerId="AD" clId="Web-{EE9A4C0F-6A82-7A01-DCA4-738D9886B120}" dt="2021-12-27T23:41:57.390" v="14" actId="1076"/>
          <ac:picMkLst>
            <pc:docMk/>
            <pc:sldMk cId="0" sldId="263"/>
            <ac:picMk id="2" creationId="{B4BEA807-42CE-4051-9BBC-5109F7F5C8DD}"/>
          </ac:picMkLst>
        </pc:picChg>
      </pc:sldChg>
      <pc:sldChg chg="del">
        <pc:chgData name="Joseph  Witcombe" userId="S::joseph@purplebeard.co.uk::a2840d26-4401-46ce-837a-825901afe1b0" providerId="AD" clId="Web-{EE9A4C0F-6A82-7A01-DCA4-738D9886B120}" dt="2021-12-27T23:43:03.738" v="34"/>
        <pc:sldMkLst>
          <pc:docMk/>
          <pc:sldMk cId="0" sldId="264"/>
        </pc:sldMkLst>
      </pc:sldChg>
      <pc:sldChg chg="del">
        <pc:chgData name="Joseph  Witcombe" userId="S::joseph@purplebeard.co.uk::a2840d26-4401-46ce-837a-825901afe1b0" providerId="AD" clId="Web-{EE9A4C0F-6A82-7A01-DCA4-738D9886B120}" dt="2021-12-27T23:43:03.738" v="33"/>
        <pc:sldMkLst>
          <pc:docMk/>
          <pc:sldMk cId="0" sldId="265"/>
        </pc:sldMkLst>
      </pc:sldChg>
      <pc:sldChg chg="del">
        <pc:chgData name="Joseph  Witcombe" userId="S::joseph@purplebeard.co.uk::a2840d26-4401-46ce-837a-825901afe1b0" providerId="AD" clId="Web-{EE9A4C0F-6A82-7A01-DCA4-738D9886B120}" dt="2021-12-27T23:43:03.738" v="32"/>
        <pc:sldMkLst>
          <pc:docMk/>
          <pc:sldMk cId="0" sldId="266"/>
        </pc:sldMkLst>
      </pc:sldChg>
      <pc:sldChg chg="del">
        <pc:chgData name="Joseph  Witcombe" userId="S::joseph@purplebeard.co.uk::a2840d26-4401-46ce-837a-825901afe1b0" providerId="AD" clId="Web-{EE9A4C0F-6A82-7A01-DCA4-738D9886B120}" dt="2021-12-27T23:43:03.738" v="31"/>
        <pc:sldMkLst>
          <pc:docMk/>
          <pc:sldMk cId="0" sldId="267"/>
        </pc:sldMkLst>
      </pc:sldChg>
      <pc:sldChg chg="del">
        <pc:chgData name="Joseph  Witcombe" userId="S::joseph@purplebeard.co.uk::a2840d26-4401-46ce-837a-825901afe1b0" providerId="AD" clId="Web-{EE9A4C0F-6A82-7A01-DCA4-738D9886B120}" dt="2021-12-27T23:43:03.738" v="30"/>
        <pc:sldMkLst>
          <pc:docMk/>
          <pc:sldMk cId="0" sldId="268"/>
        </pc:sldMkLst>
      </pc:sldChg>
      <pc:sldChg chg="del">
        <pc:chgData name="Joseph  Witcombe" userId="S::joseph@purplebeard.co.uk::a2840d26-4401-46ce-837a-825901afe1b0" providerId="AD" clId="Web-{EE9A4C0F-6A82-7A01-DCA4-738D9886B120}" dt="2021-12-27T23:43:03.738" v="29"/>
        <pc:sldMkLst>
          <pc:docMk/>
          <pc:sldMk cId="0" sldId="269"/>
        </pc:sldMkLst>
      </pc:sldChg>
      <pc:sldChg chg="del">
        <pc:chgData name="Joseph  Witcombe" userId="S::joseph@purplebeard.co.uk::a2840d26-4401-46ce-837a-825901afe1b0" providerId="AD" clId="Web-{EE9A4C0F-6A82-7A01-DCA4-738D9886B120}" dt="2021-12-27T23:43:03.738" v="28"/>
        <pc:sldMkLst>
          <pc:docMk/>
          <pc:sldMk cId="0" sldId="270"/>
        </pc:sldMkLst>
      </pc:sldChg>
      <pc:sldChg chg="del">
        <pc:chgData name="Joseph  Witcombe" userId="S::joseph@purplebeard.co.uk::a2840d26-4401-46ce-837a-825901afe1b0" providerId="AD" clId="Web-{EE9A4C0F-6A82-7A01-DCA4-738D9886B120}" dt="2021-12-27T23:43:03.738" v="27"/>
        <pc:sldMkLst>
          <pc:docMk/>
          <pc:sldMk cId="0" sldId="271"/>
        </pc:sldMkLst>
      </pc:sldChg>
      <pc:sldChg chg="del">
        <pc:chgData name="Joseph  Witcombe" userId="S::joseph@purplebeard.co.uk::a2840d26-4401-46ce-837a-825901afe1b0" providerId="AD" clId="Web-{EE9A4C0F-6A82-7A01-DCA4-738D9886B120}" dt="2021-12-27T23:43:03.738" v="26"/>
        <pc:sldMkLst>
          <pc:docMk/>
          <pc:sldMk cId="0" sldId="272"/>
        </pc:sldMkLst>
      </pc:sldChg>
      <pc:sldChg chg="del">
        <pc:chgData name="Joseph  Witcombe" userId="S::joseph@purplebeard.co.uk::a2840d26-4401-46ce-837a-825901afe1b0" providerId="AD" clId="Web-{EE9A4C0F-6A82-7A01-DCA4-738D9886B120}" dt="2021-12-27T23:43:03.738" v="25"/>
        <pc:sldMkLst>
          <pc:docMk/>
          <pc:sldMk cId="0" sldId="273"/>
        </pc:sldMkLst>
      </pc:sldChg>
      <pc:sldChg chg="del">
        <pc:chgData name="Joseph  Witcombe" userId="S::joseph@purplebeard.co.uk::a2840d26-4401-46ce-837a-825901afe1b0" providerId="AD" clId="Web-{EE9A4C0F-6A82-7A01-DCA4-738D9886B120}" dt="2021-12-27T23:43:03.722" v="24"/>
        <pc:sldMkLst>
          <pc:docMk/>
          <pc:sldMk cId="0" sldId="274"/>
        </pc:sldMkLst>
      </pc:sldChg>
      <pc:sldChg chg="del">
        <pc:chgData name="Joseph  Witcombe" userId="S::joseph@purplebeard.co.uk::a2840d26-4401-46ce-837a-825901afe1b0" providerId="AD" clId="Web-{EE9A4C0F-6A82-7A01-DCA4-738D9886B120}" dt="2021-12-27T23:43:03.722" v="23"/>
        <pc:sldMkLst>
          <pc:docMk/>
          <pc:sldMk cId="0" sldId="275"/>
        </pc:sldMkLst>
      </pc:sldChg>
      <pc:sldChg chg="del">
        <pc:chgData name="Joseph  Witcombe" userId="S::joseph@purplebeard.co.uk::a2840d26-4401-46ce-837a-825901afe1b0" providerId="AD" clId="Web-{EE9A4C0F-6A82-7A01-DCA4-738D9886B120}" dt="2021-12-27T23:43:03.722" v="22"/>
        <pc:sldMkLst>
          <pc:docMk/>
          <pc:sldMk cId="0" sldId="276"/>
        </pc:sldMkLst>
      </pc:sldChg>
      <pc:sldChg chg="del">
        <pc:chgData name="Joseph  Witcombe" userId="S::joseph@purplebeard.co.uk::a2840d26-4401-46ce-837a-825901afe1b0" providerId="AD" clId="Web-{EE9A4C0F-6A82-7A01-DCA4-738D9886B120}" dt="2021-12-27T23:43:03.722" v="21"/>
        <pc:sldMkLst>
          <pc:docMk/>
          <pc:sldMk cId="0" sldId="277"/>
        </pc:sldMkLst>
      </pc:sldChg>
      <pc:sldChg chg="del">
        <pc:chgData name="Joseph  Witcombe" userId="S::joseph@purplebeard.co.uk::a2840d26-4401-46ce-837a-825901afe1b0" providerId="AD" clId="Web-{EE9A4C0F-6A82-7A01-DCA4-738D9886B120}" dt="2021-12-27T23:43:03.722" v="20"/>
        <pc:sldMkLst>
          <pc:docMk/>
          <pc:sldMk cId="0" sldId="278"/>
        </pc:sldMkLst>
      </pc:sldChg>
      <pc:sldChg chg="del">
        <pc:chgData name="Joseph  Witcombe" userId="S::joseph@purplebeard.co.uk::a2840d26-4401-46ce-837a-825901afe1b0" providerId="AD" clId="Web-{EE9A4C0F-6A82-7A01-DCA4-738D9886B120}" dt="2021-12-27T23:43:03.722" v="19"/>
        <pc:sldMkLst>
          <pc:docMk/>
          <pc:sldMk cId="0" sldId="279"/>
        </pc:sldMkLst>
      </pc:sldChg>
      <pc:sldChg chg="del">
        <pc:chgData name="Joseph  Witcombe" userId="S::joseph@purplebeard.co.uk::a2840d26-4401-46ce-837a-825901afe1b0" providerId="AD" clId="Web-{EE9A4C0F-6A82-7A01-DCA4-738D9886B120}" dt="2021-12-27T23:43:19.692" v="37"/>
        <pc:sldMkLst>
          <pc:docMk/>
          <pc:sldMk cId="0" sldId="280"/>
        </pc:sldMkLst>
      </pc:sldChg>
      <pc:sldChg chg="del">
        <pc:chgData name="Joseph  Witcombe" userId="S::joseph@purplebeard.co.uk::a2840d26-4401-46ce-837a-825901afe1b0" providerId="AD" clId="Web-{EE9A4C0F-6A82-7A01-DCA4-738D9886B120}" dt="2021-12-27T23:43:10.691" v="36"/>
        <pc:sldMkLst>
          <pc:docMk/>
          <pc:sldMk cId="0" sldId="281"/>
        </pc:sldMkLst>
      </pc:sldChg>
      <pc:sldChg chg="del">
        <pc:chgData name="Joseph  Witcombe" userId="S::joseph@purplebeard.co.uk::a2840d26-4401-46ce-837a-825901afe1b0" providerId="AD" clId="Web-{EE9A4C0F-6A82-7A01-DCA4-738D9886B120}" dt="2021-12-27T23:43:10.691" v="35"/>
        <pc:sldMkLst>
          <pc:docMk/>
          <pc:sldMk cId="1416579771" sldId="282"/>
        </pc:sldMkLst>
      </pc:sldChg>
      <pc:sldChg chg="modSp">
        <pc:chgData name="Joseph  Witcombe" userId="S::joseph@purplebeard.co.uk::a2840d26-4401-46ce-837a-825901afe1b0" providerId="AD" clId="Web-{EE9A4C0F-6A82-7A01-DCA4-738D9886B120}" dt="2021-12-27T23:43:33.083" v="44" actId="20577"/>
        <pc:sldMkLst>
          <pc:docMk/>
          <pc:sldMk cId="0" sldId="284"/>
        </pc:sldMkLst>
        <pc:spChg chg="mod">
          <ac:chgData name="Joseph  Witcombe" userId="S::joseph@purplebeard.co.uk::a2840d26-4401-46ce-837a-825901afe1b0" providerId="AD" clId="Web-{EE9A4C0F-6A82-7A01-DCA4-738D9886B120}" dt="2021-12-27T23:43:33.083" v="44" actId="20577"/>
          <ac:spMkLst>
            <pc:docMk/>
            <pc:sldMk cId="0" sldId="284"/>
            <ac:spMk id="315" creationId="{00000000-0000-0000-0000-000000000000}"/>
          </ac:spMkLst>
        </pc:spChg>
      </pc:sldChg>
      <pc:sldChg chg="add replId">
        <pc:chgData name="Joseph  Witcombe" userId="S::joseph@purplebeard.co.uk::a2840d26-4401-46ce-837a-825901afe1b0" providerId="AD" clId="Web-{EE9A4C0F-6A82-7A01-DCA4-738D9886B120}" dt="2021-12-27T23:43:24.583" v="38"/>
        <pc:sldMkLst>
          <pc:docMk/>
          <pc:sldMk cId="3529941380" sldId="285"/>
        </pc:sldMkLst>
      </pc:sldChg>
    </pc:docChg>
  </pc:docChgLst>
  <pc:docChgLst>
    <pc:chgData name="Joseph  Witcombe" userId="S::joseph@purplebeard.co.uk::a2840d26-4401-46ce-837a-825901afe1b0" providerId="AD" clId="Web-{95ED2FE6-0395-FBBA-F06E-FBC3BC798CC8}"/>
    <pc:docChg chg="delSld modSld">
      <pc:chgData name="Joseph  Witcombe" userId="S::joseph@purplebeard.co.uk::a2840d26-4401-46ce-837a-825901afe1b0" providerId="AD" clId="Web-{95ED2FE6-0395-FBBA-F06E-FBC3BC798CC8}" dt="2022-04-08T08:26:44.941" v="6"/>
      <pc:docMkLst>
        <pc:docMk/>
      </pc:docMkLst>
      <pc:sldChg chg="del">
        <pc:chgData name="Joseph  Witcombe" userId="S::joseph@purplebeard.co.uk::a2840d26-4401-46ce-837a-825901afe1b0" providerId="AD" clId="Web-{95ED2FE6-0395-FBBA-F06E-FBC3BC798CC8}" dt="2022-04-08T08:26:44.941" v="6"/>
        <pc:sldMkLst>
          <pc:docMk/>
          <pc:sldMk cId="3331735288" sldId="408"/>
        </pc:sldMkLst>
      </pc:sldChg>
      <pc:sldChg chg="addSp delSp modSp">
        <pc:chgData name="Joseph  Witcombe" userId="S::joseph@purplebeard.co.uk::a2840d26-4401-46ce-837a-825901afe1b0" providerId="AD" clId="Web-{95ED2FE6-0395-FBBA-F06E-FBC3BC798CC8}" dt="2022-04-08T08:22:33.997" v="5" actId="14100"/>
        <pc:sldMkLst>
          <pc:docMk/>
          <pc:sldMk cId="1815777918" sldId="421"/>
        </pc:sldMkLst>
        <pc:graphicFrameChg chg="add del mod">
          <ac:chgData name="Joseph  Witcombe" userId="S::joseph@purplebeard.co.uk::a2840d26-4401-46ce-837a-825901afe1b0" providerId="AD" clId="Web-{95ED2FE6-0395-FBBA-F06E-FBC3BC798CC8}" dt="2022-04-08T08:22:21.934" v="2"/>
          <ac:graphicFrameMkLst>
            <pc:docMk/>
            <pc:sldMk cId="1815777918" sldId="421"/>
            <ac:graphicFrameMk id="3" creationId="{4F63ADD2-ADBE-714B-DF6D-CF04207CD719}"/>
          </ac:graphicFrameMkLst>
        </pc:graphicFrameChg>
        <pc:picChg chg="add mod">
          <ac:chgData name="Joseph  Witcombe" userId="S::joseph@purplebeard.co.uk::a2840d26-4401-46ce-837a-825901afe1b0" providerId="AD" clId="Web-{95ED2FE6-0395-FBBA-F06E-FBC3BC798CC8}" dt="2022-04-08T08:22:33.997" v="5" actId="14100"/>
          <ac:picMkLst>
            <pc:docMk/>
            <pc:sldMk cId="1815777918" sldId="421"/>
            <ac:picMk id="4" creationId="{5930DB88-7DCB-2F07-6361-655526B40A4F}"/>
          </ac:picMkLst>
        </pc:picChg>
        <pc:picChg chg="del">
          <ac:chgData name="Joseph  Witcombe" userId="S::joseph@purplebeard.co.uk::a2840d26-4401-46ce-837a-825901afe1b0" providerId="AD" clId="Web-{95ED2FE6-0395-FBBA-F06E-FBC3BC798CC8}" dt="2022-04-08T08:22:16.075" v="0"/>
          <ac:picMkLst>
            <pc:docMk/>
            <pc:sldMk cId="1815777918" sldId="421"/>
            <ac:picMk id="12" creationId="{90850ADF-138A-F8DF-7BD8-A16CAE0F9BAC}"/>
          </ac:picMkLst>
        </pc:picChg>
      </pc:sldChg>
    </pc:docChg>
  </pc:docChgLst>
  <pc:docChgLst>
    <pc:chgData name="Joseph  Witcombe" userId="S::joseph@purplebeard.co.uk::a2840d26-4401-46ce-837a-825901afe1b0" providerId="AD" clId="Web-{F9B08992-0C8B-1D4E-B389-E764C11C9A7E}"/>
    <pc:docChg chg="modSld">
      <pc:chgData name="Joseph  Witcombe" userId="S::joseph@purplebeard.co.uk::a2840d26-4401-46ce-837a-825901afe1b0" providerId="AD" clId="Web-{F9B08992-0C8B-1D4E-B389-E764C11C9A7E}" dt="2022-03-11T00:33:58.950" v="0"/>
      <pc:docMkLst>
        <pc:docMk/>
      </pc:docMkLst>
      <pc:sldChg chg="modSp mod modClrScheme chgLayout">
        <pc:chgData name="Joseph  Witcombe" userId="S::joseph@purplebeard.co.uk::a2840d26-4401-46ce-837a-825901afe1b0" providerId="AD" clId="Web-{F9B08992-0C8B-1D4E-B389-E764C11C9A7E}" dt="2022-03-11T00:33:58.950" v="0"/>
        <pc:sldMkLst>
          <pc:docMk/>
          <pc:sldMk cId="922629678" sldId="310"/>
        </pc:sldMkLst>
        <pc:spChg chg="mod ord">
          <ac:chgData name="Joseph  Witcombe" userId="S::joseph@purplebeard.co.uk::a2840d26-4401-46ce-837a-825901afe1b0" providerId="AD" clId="Web-{F9B08992-0C8B-1D4E-B389-E764C11C9A7E}" dt="2022-03-11T00:33:58.950" v="0"/>
          <ac:spMkLst>
            <pc:docMk/>
            <pc:sldMk cId="922629678" sldId="310"/>
            <ac:spMk id="5" creationId="{481AA86E-3DC1-4DCA-BC38-33D5B631259A}"/>
          </ac:spMkLst>
        </pc:spChg>
        <pc:spChg chg="mod ord">
          <ac:chgData name="Joseph  Witcombe" userId="S::joseph@purplebeard.co.uk::a2840d26-4401-46ce-837a-825901afe1b0" providerId="AD" clId="Web-{F9B08992-0C8B-1D4E-B389-E764C11C9A7E}" dt="2022-03-11T00:33:58.950" v="0"/>
          <ac:spMkLst>
            <pc:docMk/>
            <pc:sldMk cId="922629678" sldId="310"/>
            <ac:spMk id="6" creationId="{EE1C1393-6558-4322-A1C5-F582FED6201F}"/>
          </ac:spMkLst>
        </pc:spChg>
      </pc:sldChg>
    </pc:docChg>
  </pc:docChgLst>
  <pc:docChgLst>
    <pc:chgData name="Joseph  Witcombe" userId="S::joseph@purplebeard.co.uk::a2840d26-4401-46ce-837a-825901afe1b0" providerId="AD" clId="Web-{722BE62E-D054-3E8B-237F-91EB75C22D9C}"/>
    <pc:docChg chg="addSld">
      <pc:chgData name="Joseph  Witcombe" userId="S::joseph@purplebeard.co.uk::a2840d26-4401-46ce-837a-825901afe1b0" providerId="AD" clId="Web-{722BE62E-D054-3E8B-237F-91EB75C22D9C}" dt="2022-03-17T22:20:50.176" v="1"/>
      <pc:docMkLst>
        <pc:docMk/>
      </pc:docMkLst>
      <pc:sldChg chg="add">
        <pc:chgData name="Joseph  Witcombe" userId="S::joseph@purplebeard.co.uk::a2840d26-4401-46ce-837a-825901afe1b0" providerId="AD" clId="Web-{722BE62E-D054-3E8B-237F-91EB75C22D9C}" dt="2022-03-17T22:20:50.114" v="0"/>
        <pc:sldMkLst>
          <pc:docMk/>
          <pc:sldMk cId="3198226948" sldId="382"/>
        </pc:sldMkLst>
      </pc:sldChg>
      <pc:sldChg chg="add">
        <pc:chgData name="Joseph  Witcombe" userId="S::joseph@purplebeard.co.uk::a2840d26-4401-46ce-837a-825901afe1b0" providerId="AD" clId="Web-{722BE62E-D054-3E8B-237F-91EB75C22D9C}" dt="2022-03-17T22:20:50.176" v="1"/>
        <pc:sldMkLst>
          <pc:docMk/>
          <pc:sldMk cId="847934119" sldId="383"/>
        </pc:sldMkLst>
      </pc:sldChg>
      <pc:sldMasterChg chg="addSldLayout">
        <pc:chgData name="Joseph  Witcombe" userId="S::joseph@purplebeard.co.uk::a2840d26-4401-46ce-837a-825901afe1b0" providerId="AD" clId="Web-{722BE62E-D054-3E8B-237F-91EB75C22D9C}" dt="2022-03-17T22:20:50.114" v="0"/>
        <pc:sldMasterMkLst>
          <pc:docMk/>
          <pc:sldMasterMk cId="0" sldId="2147483648"/>
        </pc:sldMasterMkLst>
        <pc:sldLayoutChg chg="add">
          <pc:chgData name="Joseph  Witcombe" userId="S::joseph@purplebeard.co.uk::a2840d26-4401-46ce-837a-825901afe1b0" providerId="AD" clId="Web-{722BE62E-D054-3E8B-237F-91EB75C22D9C}" dt="2022-03-17T22:20:50.114" v="0"/>
          <pc:sldLayoutMkLst>
            <pc:docMk/>
            <pc:sldMasterMk cId="0" sldId="2147483648"/>
            <pc:sldLayoutMk cId="0" sldId="2147483659"/>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0" sldId="2147483660"/>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3161205989" sldId="2147483661"/>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232052708" sldId="2147483662"/>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3043031816" sldId="2147483663"/>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589304320" sldId="2147483664"/>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0" sldId="2147483665"/>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3161205989" sldId="2147483666"/>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2379459929" sldId="2147483667"/>
          </pc:sldLayoutMkLst>
        </pc:sldLayoutChg>
      </pc:sldMasterChg>
    </pc:docChg>
  </pc:docChgLst>
  <pc:docChgLst>
    <pc:chgData name="Joseph  Witcombe" userId="S::joseph@purplebeard.co.uk::a2840d26-4401-46ce-837a-825901afe1b0" providerId="AD" clId="Web-{C77C3D00-B4D7-8790-2AF3-FCBEFEC5CE3C}"/>
    <pc:docChg chg="modSld sldOrd">
      <pc:chgData name="Joseph  Witcombe" userId="S::joseph@purplebeard.co.uk::a2840d26-4401-46ce-837a-825901afe1b0" providerId="AD" clId="Web-{C77C3D00-B4D7-8790-2AF3-FCBEFEC5CE3C}" dt="2022-04-08T08:46:31.367" v="4"/>
      <pc:docMkLst>
        <pc:docMk/>
      </pc:docMkLst>
      <pc:sldChg chg="ord">
        <pc:chgData name="Joseph  Witcombe" userId="S::joseph@purplebeard.co.uk::a2840d26-4401-46ce-837a-825901afe1b0" providerId="AD" clId="Web-{C77C3D00-B4D7-8790-2AF3-FCBEFEC5CE3C}" dt="2022-04-08T08:46:31.367" v="4"/>
        <pc:sldMkLst>
          <pc:docMk/>
          <pc:sldMk cId="3486666242" sldId="406"/>
        </pc:sldMkLst>
      </pc:sldChg>
      <pc:sldChg chg="modSp">
        <pc:chgData name="Joseph  Witcombe" userId="S::joseph@purplebeard.co.uk::a2840d26-4401-46ce-837a-825901afe1b0" providerId="AD" clId="Web-{C77C3D00-B4D7-8790-2AF3-FCBEFEC5CE3C}" dt="2022-04-08T08:42:10.986" v="2" actId="20577"/>
        <pc:sldMkLst>
          <pc:docMk/>
          <pc:sldMk cId="3896133293" sldId="407"/>
        </pc:sldMkLst>
        <pc:spChg chg="mod">
          <ac:chgData name="Joseph  Witcombe" userId="S::joseph@purplebeard.co.uk::a2840d26-4401-46ce-837a-825901afe1b0" providerId="AD" clId="Web-{C77C3D00-B4D7-8790-2AF3-FCBEFEC5CE3C}" dt="2022-04-08T08:42:10.986" v="2" actId="20577"/>
          <ac:spMkLst>
            <pc:docMk/>
            <pc:sldMk cId="3896133293" sldId="407"/>
            <ac:spMk id="6" creationId="{EE1C1393-6558-4322-A1C5-F582FED6201F}"/>
          </ac:spMkLst>
        </pc:spChg>
      </pc:sldChg>
      <pc:sldChg chg="ord">
        <pc:chgData name="Joseph  Witcombe" userId="S::joseph@purplebeard.co.uk::a2840d26-4401-46ce-837a-825901afe1b0" providerId="AD" clId="Web-{C77C3D00-B4D7-8790-2AF3-FCBEFEC5CE3C}" dt="2022-04-08T08:45:53.444" v="3"/>
        <pc:sldMkLst>
          <pc:docMk/>
          <pc:sldMk cId="664980867" sldId="416"/>
        </pc:sldMkLst>
      </pc:sldChg>
    </pc:docChg>
  </pc:docChgLst>
  <pc:docChgLst>
    <pc:chgData name="Joseph  Witcombe" userId="S::joseph@purplebeard.co.uk::a2840d26-4401-46ce-837a-825901afe1b0" providerId="AD" clId="Web-{CCF9C116-DF6D-3E82-5C35-7CC6978CBFA9}"/>
    <pc:docChg chg="modSld">
      <pc:chgData name="Joseph  Witcombe" userId="S::joseph@purplebeard.co.uk::a2840d26-4401-46ce-837a-825901afe1b0" providerId="AD" clId="Web-{CCF9C116-DF6D-3E82-5C35-7CC6978CBFA9}" dt="2022-01-10T00:30:00.014" v="3" actId="20577"/>
      <pc:docMkLst>
        <pc:docMk/>
      </pc:docMkLst>
      <pc:sldChg chg="modSp">
        <pc:chgData name="Joseph  Witcombe" userId="S::joseph@purplebeard.co.uk::a2840d26-4401-46ce-837a-825901afe1b0" providerId="AD" clId="Web-{CCF9C116-DF6D-3E82-5C35-7CC6978CBFA9}" dt="2022-01-10T00:29:51.217" v="2" actId="20577"/>
        <pc:sldMkLst>
          <pc:docMk/>
          <pc:sldMk cId="3588611987" sldId="297"/>
        </pc:sldMkLst>
        <pc:spChg chg="mod">
          <ac:chgData name="Joseph  Witcombe" userId="S::joseph@purplebeard.co.uk::a2840d26-4401-46ce-837a-825901afe1b0" providerId="AD" clId="Web-{CCF9C116-DF6D-3E82-5C35-7CC6978CBFA9}" dt="2022-01-10T00:29:51.217" v="2" actId="20577"/>
          <ac:spMkLst>
            <pc:docMk/>
            <pc:sldMk cId="3588611987" sldId="297"/>
            <ac:spMk id="2" creationId="{E3E9F866-B9A3-469E-AE33-EB840B39AC9A}"/>
          </ac:spMkLst>
        </pc:spChg>
      </pc:sldChg>
      <pc:sldChg chg="modSp">
        <pc:chgData name="Joseph  Witcombe" userId="S::joseph@purplebeard.co.uk::a2840d26-4401-46ce-837a-825901afe1b0" providerId="AD" clId="Web-{CCF9C116-DF6D-3E82-5C35-7CC6978CBFA9}" dt="2022-01-10T00:30:00.014" v="3" actId="20577"/>
        <pc:sldMkLst>
          <pc:docMk/>
          <pc:sldMk cId="2950127719" sldId="299"/>
        </pc:sldMkLst>
        <pc:spChg chg="mod">
          <ac:chgData name="Joseph  Witcombe" userId="S::joseph@purplebeard.co.uk::a2840d26-4401-46ce-837a-825901afe1b0" providerId="AD" clId="Web-{CCF9C116-DF6D-3E82-5C35-7CC6978CBFA9}" dt="2022-01-10T00:30:00.014" v="3" actId="20577"/>
          <ac:spMkLst>
            <pc:docMk/>
            <pc:sldMk cId="2950127719" sldId="299"/>
            <ac:spMk id="2" creationId="{E3E9F866-B9A3-469E-AE33-EB840B39AC9A}"/>
          </ac:spMkLst>
        </pc:spChg>
      </pc:sldChg>
      <pc:sldChg chg="modSp">
        <pc:chgData name="Joseph  Witcombe" userId="S::joseph@purplebeard.co.uk::a2840d26-4401-46ce-837a-825901afe1b0" providerId="AD" clId="Web-{CCF9C116-DF6D-3E82-5C35-7CC6978CBFA9}" dt="2022-01-10T00:29:45.544" v="0" actId="20577"/>
        <pc:sldMkLst>
          <pc:docMk/>
          <pc:sldMk cId="4013023479" sldId="308"/>
        </pc:sldMkLst>
        <pc:spChg chg="mod">
          <ac:chgData name="Joseph  Witcombe" userId="S::joseph@purplebeard.co.uk::a2840d26-4401-46ce-837a-825901afe1b0" providerId="AD" clId="Web-{CCF9C116-DF6D-3E82-5C35-7CC6978CBFA9}" dt="2022-01-10T00:29:45.544" v="0" actId="20577"/>
          <ac:spMkLst>
            <pc:docMk/>
            <pc:sldMk cId="4013023479" sldId="308"/>
            <ac:spMk id="2" creationId="{E3E9F866-B9A3-469E-AE33-EB840B39AC9A}"/>
          </ac:spMkLst>
        </pc:spChg>
      </pc:sldChg>
    </pc:docChg>
  </pc:docChgLst>
  <pc:docChgLst>
    <pc:chgData name="Joseph  Witcombe" userId="S::joseph@purplebeard.co.uk::a2840d26-4401-46ce-837a-825901afe1b0" providerId="AD" clId="Web-{FEF7DF42-2EC8-C47C-0B6E-957B8D681704}"/>
    <pc:docChg chg="addSld delSld modSld">
      <pc:chgData name="Joseph  Witcombe" userId="S::joseph@purplebeard.co.uk::a2840d26-4401-46ce-837a-825901afe1b0" providerId="AD" clId="Web-{FEF7DF42-2EC8-C47C-0B6E-957B8D681704}" dt="2022-01-02T17:00:00.287" v="100" actId="1076"/>
      <pc:docMkLst>
        <pc:docMk/>
      </pc:docMkLst>
      <pc:sldChg chg="modSp">
        <pc:chgData name="Joseph  Witcombe" userId="S::joseph@purplebeard.co.uk::a2840d26-4401-46ce-837a-825901afe1b0" providerId="AD" clId="Web-{FEF7DF42-2EC8-C47C-0B6E-957B8D681704}" dt="2022-01-02T16:42:41.702" v="2" actId="20577"/>
        <pc:sldMkLst>
          <pc:docMk/>
          <pc:sldMk cId="4095366602" sldId="302"/>
        </pc:sldMkLst>
        <pc:spChg chg="mod">
          <ac:chgData name="Joseph  Witcombe" userId="S::joseph@purplebeard.co.uk::a2840d26-4401-46ce-837a-825901afe1b0" providerId="AD" clId="Web-{FEF7DF42-2EC8-C47C-0B6E-957B8D681704}" dt="2022-01-02T16:42:41.702" v="2" actId="20577"/>
          <ac:spMkLst>
            <pc:docMk/>
            <pc:sldMk cId="4095366602" sldId="302"/>
            <ac:spMk id="286" creationId="{00000000-0000-0000-0000-000000000000}"/>
          </ac:spMkLst>
        </pc:spChg>
      </pc:sldChg>
      <pc:sldChg chg="add del">
        <pc:chgData name="Joseph  Witcombe" userId="S::joseph@purplebeard.co.uk::a2840d26-4401-46ce-837a-825901afe1b0" providerId="AD" clId="Web-{FEF7DF42-2EC8-C47C-0B6E-957B8D681704}" dt="2022-01-02T16:50:11.620" v="7"/>
        <pc:sldMkLst>
          <pc:docMk/>
          <pc:sldMk cId="1585759149" sldId="304"/>
        </pc:sldMkLst>
      </pc:sldChg>
      <pc:sldChg chg="modSp">
        <pc:chgData name="Joseph  Witcombe" userId="S::joseph@purplebeard.co.uk::a2840d26-4401-46ce-837a-825901afe1b0" providerId="AD" clId="Web-{FEF7DF42-2EC8-C47C-0B6E-957B8D681704}" dt="2022-01-02T16:51:07.855" v="15" actId="1076"/>
        <pc:sldMkLst>
          <pc:docMk/>
          <pc:sldMk cId="1617218094" sldId="305"/>
        </pc:sldMkLst>
        <pc:spChg chg="mod">
          <ac:chgData name="Joseph  Witcombe" userId="S::joseph@purplebeard.co.uk::a2840d26-4401-46ce-837a-825901afe1b0" providerId="AD" clId="Web-{FEF7DF42-2EC8-C47C-0B6E-957B8D681704}" dt="2022-01-02T16:50:26.698" v="10" actId="1076"/>
          <ac:spMkLst>
            <pc:docMk/>
            <pc:sldMk cId="1617218094" sldId="305"/>
            <ac:spMk id="18" creationId="{34B4F2BD-6FAA-4F3A-9CF3-C0E90FB9CCAB}"/>
          </ac:spMkLst>
        </pc:spChg>
        <pc:spChg chg="mod">
          <ac:chgData name="Joseph  Witcombe" userId="S::joseph@purplebeard.co.uk::a2840d26-4401-46ce-837a-825901afe1b0" providerId="AD" clId="Web-{FEF7DF42-2EC8-C47C-0B6E-957B8D681704}" dt="2022-01-02T16:51:07.855" v="15" actId="1076"/>
          <ac:spMkLst>
            <pc:docMk/>
            <pc:sldMk cId="1617218094" sldId="305"/>
            <ac:spMk id="21" creationId="{A99B9C71-5BB3-430F-9A0F-E2F62686A415}"/>
          </ac:spMkLst>
        </pc:spChg>
        <pc:spChg chg="mod">
          <ac:chgData name="Joseph  Witcombe" userId="S::joseph@purplebeard.co.uk::a2840d26-4401-46ce-837a-825901afe1b0" providerId="AD" clId="Web-{FEF7DF42-2EC8-C47C-0B6E-957B8D681704}" dt="2022-01-02T16:50:37.464" v="12" actId="1076"/>
          <ac:spMkLst>
            <pc:docMk/>
            <pc:sldMk cId="1617218094" sldId="305"/>
            <ac:spMk id="27" creationId="{6D1E3AC3-90B9-4B4C-8CB1-AC1C0455D579}"/>
          </ac:spMkLst>
        </pc:spChg>
        <pc:spChg chg="mod">
          <ac:chgData name="Joseph  Witcombe" userId="S::joseph@purplebeard.co.uk::a2840d26-4401-46ce-837a-825901afe1b0" providerId="AD" clId="Web-{FEF7DF42-2EC8-C47C-0B6E-957B8D681704}" dt="2022-01-02T16:50:20.245" v="8" actId="1076"/>
          <ac:spMkLst>
            <pc:docMk/>
            <pc:sldMk cId="1617218094" sldId="305"/>
            <ac:spMk id="30" creationId="{68496CE9-7332-47B2-80B0-737E13C0EE45}"/>
          </ac:spMkLst>
        </pc:spChg>
      </pc:sldChg>
      <pc:sldChg chg="addSp delSp modSp add replId">
        <pc:chgData name="Joseph  Witcombe" userId="S::joseph@purplebeard.co.uk::a2840d26-4401-46ce-837a-825901afe1b0" providerId="AD" clId="Web-{FEF7DF42-2EC8-C47C-0B6E-957B8D681704}" dt="2022-01-02T17:00:00.287" v="100" actId="1076"/>
        <pc:sldMkLst>
          <pc:docMk/>
          <pc:sldMk cId="2489768949" sldId="309"/>
        </pc:sldMkLst>
        <pc:spChg chg="mod">
          <ac:chgData name="Joseph  Witcombe" userId="S::joseph@purplebeard.co.uk::a2840d26-4401-46ce-837a-825901afe1b0" providerId="AD" clId="Web-{FEF7DF42-2EC8-C47C-0B6E-957B8D681704}" dt="2022-01-02T17:00:00.287" v="100" actId="1076"/>
          <ac:spMkLst>
            <pc:docMk/>
            <pc:sldMk cId="2489768949" sldId="309"/>
            <ac:spMk id="2" creationId="{E3E9F866-B9A3-469E-AE33-EB840B39AC9A}"/>
          </ac:spMkLst>
        </pc:spChg>
        <pc:spChg chg="del mod">
          <ac:chgData name="Joseph  Witcombe" userId="S::joseph@purplebeard.co.uk::a2840d26-4401-46ce-837a-825901afe1b0" providerId="AD" clId="Web-{FEF7DF42-2EC8-C47C-0B6E-957B8D681704}" dt="2022-01-02T16:52:18.231" v="28"/>
          <ac:spMkLst>
            <pc:docMk/>
            <pc:sldMk cId="2489768949" sldId="309"/>
            <ac:spMk id="4" creationId="{CDD22059-14EE-465D-A240-7265D0041005}"/>
          </ac:spMkLst>
        </pc:spChg>
        <pc:spChg chg="add del mod">
          <ac:chgData name="Joseph  Witcombe" userId="S::joseph@purplebeard.co.uk::a2840d26-4401-46ce-837a-825901afe1b0" providerId="AD" clId="Web-{FEF7DF42-2EC8-C47C-0B6E-957B8D681704}" dt="2022-01-02T16:56:35.908" v="57"/>
          <ac:spMkLst>
            <pc:docMk/>
            <pc:sldMk cId="2489768949" sldId="309"/>
            <ac:spMk id="6" creationId="{858D1B10-54C1-492F-A11D-7DF100555788}"/>
          </ac:spMkLst>
        </pc:spChg>
        <pc:spChg chg="del mod">
          <ac:chgData name="Joseph  Witcombe" userId="S::joseph@purplebeard.co.uk::a2840d26-4401-46ce-837a-825901afe1b0" providerId="AD" clId="Web-{FEF7DF42-2EC8-C47C-0B6E-957B8D681704}" dt="2022-01-02T16:56:33.470" v="55"/>
          <ac:spMkLst>
            <pc:docMk/>
            <pc:sldMk cId="2489768949" sldId="309"/>
            <ac:spMk id="105" creationId="{00000000-0000-0000-0000-000000000000}"/>
          </ac:spMkLst>
        </pc:spChg>
        <pc:picChg chg="add del mod modCrop">
          <ac:chgData name="Joseph  Witcombe" userId="S::joseph@purplebeard.co.uk::a2840d26-4401-46ce-837a-825901afe1b0" providerId="AD" clId="Web-{FEF7DF42-2EC8-C47C-0B6E-957B8D681704}" dt="2022-01-02T16:59:12.379" v="86" actId="1076"/>
          <ac:picMkLst>
            <pc:docMk/>
            <pc:sldMk cId="2489768949" sldId="309"/>
            <ac:picMk id="5" creationId="{9E885CC5-117A-4DB8-BDA5-481F83905E16}"/>
          </ac:picMkLst>
        </pc:picChg>
        <pc:picChg chg="add del mod modCrop">
          <ac:chgData name="Joseph  Witcombe" userId="S::joseph@purplebeard.co.uk::a2840d26-4401-46ce-837a-825901afe1b0" providerId="AD" clId="Web-{FEF7DF42-2EC8-C47C-0B6E-957B8D681704}" dt="2022-01-02T16:58:19.832" v="78"/>
          <ac:picMkLst>
            <pc:docMk/>
            <pc:sldMk cId="2489768949" sldId="309"/>
            <ac:picMk id="7" creationId="{DD9BEF64-F499-47CB-B67D-F097403F7F63}"/>
          </ac:picMkLst>
        </pc:picChg>
        <pc:cxnChg chg="del">
          <ac:chgData name="Joseph  Witcombe" userId="S::joseph@purplebeard.co.uk::a2840d26-4401-46ce-837a-825901afe1b0" providerId="AD" clId="Web-{FEF7DF42-2EC8-C47C-0B6E-957B8D681704}" dt="2022-01-02T16:56:26.892" v="53"/>
          <ac:cxnSpMkLst>
            <pc:docMk/>
            <pc:sldMk cId="2489768949" sldId="309"/>
            <ac:cxnSpMk id="106" creationId="{00000000-0000-0000-0000-000000000000}"/>
          </ac:cxnSpMkLst>
        </pc:cxnChg>
      </pc:sldChg>
    </pc:docChg>
  </pc:docChgLst>
  <pc:docChgLst>
    <pc:chgData name="Joseph  Witcombe" userId="a2840d26-4401-46ce-837a-825901afe1b0" providerId="ADAL" clId="{6D3DC1B1-A178-440C-BF55-C3FAEFC05675}"/>
    <pc:docChg chg="undo custSel addSld modSld sldOrd modMainMaster">
      <pc:chgData name="Joseph  Witcombe" userId="a2840d26-4401-46ce-837a-825901afe1b0" providerId="ADAL" clId="{6D3DC1B1-A178-440C-BF55-C3FAEFC05675}" dt="2022-02-10T05:26:01.900" v="1969" actId="20577"/>
      <pc:docMkLst>
        <pc:docMk/>
      </pc:docMkLst>
      <pc:sldChg chg="addSp delSp modSp mod modClrScheme chgLayout modNotesTx">
        <pc:chgData name="Joseph  Witcombe" userId="a2840d26-4401-46ce-837a-825901afe1b0" providerId="ADAL" clId="{6D3DC1B1-A178-440C-BF55-C3FAEFC05675}" dt="2022-02-10T04:52:02.278" v="1131" actId="20577"/>
        <pc:sldMkLst>
          <pc:docMk/>
          <pc:sldMk cId="1419389841" sldId="286"/>
        </pc:sldMkLst>
        <pc:spChg chg="del">
          <ac:chgData name="Joseph  Witcombe" userId="a2840d26-4401-46ce-837a-825901afe1b0" providerId="ADAL" clId="{6D3DC1B1-A178-440C-BF55-C3FAEFC05675}" dt="2022-02-10T04:14:20.141" v="88" actId="478"/>
          <ac:spMkLst>
            <pc:docMk/>
            <pc:sldMk cId="1419389841" sldId="286"/>
            <ac:spMk id="3" creationId="{04460F22-B793-4D00-98FD-7A45D166A605}"/>
          </ac:spMkLst>
        </pc:spChg>
        <pc:spChg chg="add del mod">
          <ac:chgData name="Joseph  Witcombe" userId="a2840d26-4401-46ce-837a-825901afe1b0" providerId="ADAL" clId="{6D3DC1B1-A178-440C-BF55-C3FAEFC05675}" dt="2022-02-10T04:14:29.440" v="89" actId="700"/>
          <ac:spMkLst>
            <pc:docMk/>
            <pc:sldMk cId="1419389841" sldId="286"/>
            <ac:spMk id="4" creationId="{9A5FF8A3-3FDF-41A7-AF02-21BF4365FE6E}"/>
          </ac:spMkLst>
        </pc:spChg>
        <pc:spChg chg="add mod ord">
          <ac:chgData name="Joseph  Witcombe" userId="a2840d26-4401-46ce-837a-825901afe1b0" providerId="ADAL" clId="{6D3DC1B1-A178-440C-BF55-C3FAEFC05675}" dt="2022-02-10T04:50:18.832" v="1125" actId="2711"/>
          <ac:spMkLst>
            <pc:docMk/>
            <pc:sldMk cId="1419389841" sldId="286"/>
            <ac:spMk id="5" creationId="{481AA86E-3DC1-4DCA-BC38-33D5B631259A}"/>
          </ac:spMkLst>
        </pc:spChg>
        <pc:spChg chg="add mod ord">
          <ac:chgData name="Joseph  Witcombe" userId="a2840d26-4401-46ce-837a-825901afe1b0" providerId="ADAL" clId="{6D3DC1B1-A178-440C-BF55-C3FAEFC05675}" dt="2022-02-10T04:52:02.278" v="1131" actId="20577"/>
          <ac:spMkLst>
            <pc:docMk/>
            <pc:sldMk cId="1419389841" sldId="286"/>
            <ac:spMk id="6" creationId="{EE1C1393-6558-4322-A1C5-F582FED6201F}"/>
          </ac:spMkLst>
        </pc:spChg>
        <pc:spChg chg="del">
          <ac:chgData name="Joseph  Witcombe" userId="a2840d26-4401-46ce-837a-825901afe1b0" providerId="ADAL" clId="{6D3DC1B1-A178-440C-BF55-C3FAEFC05675}" dt="2022-02-10T04:14:20.141" v="88" actId="478"/>
          <ac:spMkLst>
            <pc:docMk/>
            <pc:sldMk cId="1419389841" sldId="286"/>
            <ac:spMk id="105" creationId="{00000000-0000-0000-0000-000000000000}"/>
          </ac:spMkLst>
        </pc:spChg>
      </pc:sldChg>
      <pc:sldChg chg="addSp delSp modSp mod modClrScheme chgLayout">
        <pc:chgData name="Joseph  Witcombe" userId="a2840d26-4401-46ce-837a-825901afe1b0" providerId="ADAL" clId="{6D3DC1B1-A178-440C-BF55-C3FAEFC05675}" dt="2022-02-10T04:48:26.844" v="1117"/>
        <pc:sldMkLst>
          <pc:docMk/>
          <pc:sldMk cId="3687360637" sldId="293"/>
        </pc:sldMkLst>
        <pc:spChg chg="del">
          <ac:chgData name="Joseph  Witcombe" userId="a2840d26-4401-46ce-837a-825901afe1b0" providerId="ADAL" clId="{6D3DC1B1-A178-440C-BF55-C3FAEFC05675}" dt="2022-02-10T04:13:58.550" v="83" actId="478"/>
          <ac:spMkLst>
            <pc:docMk/>
            <pc:sldMk cId="3687360637" sldId="293"/>
            <ac:spMk id="2" creationId="{E3E9F866-B9A3-469E-AE33-EB840B39AC9A}"/>
          </ac:spMkLst>
        </pc:spChg>
        <pc:spChg chg="add del mod ord">
          <ac:chgData name="Joseph  Witcombe" userId="a2840d26-4401-46ce-837a-825901afe1b0" providerId="ADAL" clId="{6D3DC1B1-A178-440C-BF55-C3FAEFC05675}" dt="2022-02-10T04:17:36.712" v="99" actId="700"/>
          <ac:spMkLst>
            <pc:docMk/>
            <pc:sldMk cId="3687360637" sldId="293"/>
            <ac:spMk id="3" creationId="{1829EB9E-9D7B-42BD-BEC7-D1C648B1A657}"/>
          </ac:spMkLst>
        </pc:spChg>
        <pc:spChg chg="del mod">
          <ac:chgData name="Joseph  Witcombe" userId="a2840d26-4401-46ce-837a-825901afe1b0" providerId="ADAL" clId="{6D3DC1B1-A178-440C-BF55-C3FAEFC05675}" dt="2022-02-10T04:14:08.064" v="87" actId="478"/>
          <ac:spMkLst>
            <pc:docMk/>
            <pc:sldMk cId="3687360637" sldId="293"/>
            <ac:spMk id="4" creationId="{5F484A11-AFE2-4D9D-91EE-603F618ED9BC}"/>
          </ac:spMkLst>
        </pc:spChg>
        <pc:spChg chg="add del mod ord">
          <ac:chgData name="Joseph  Witcombe" userId="a2840d26-4401-46ce-837a-825901afe1b0" providerId="ADAL" clId="{6D3DC1B1-A178-440C-BF55-C3FAEFC05675}" dt="2022-02-10T04:17:36.712" v="99" actId="700"/>
          <ac:spMkLst>
            <pc:docMk/>
            <pc:sldMk cId="3687360637" sldId="293"/>
            <ac:spMk id="6" creationId="{50C50204-1F80-44D9-813D-742F6CD76086}"/>
          </ac:spMkLst>
        </pc:spChg>
        <pc:spChg chg="add mod ord">
          <ac:chgData name="Joseph  Witcombe" userId="a2840d26-4401-46ce-837a-825901afe1b0" providerId="ADAL" clId="{6D3DC1B1-A178-440C-BF55-C3FAEFC05675}" dt="2022-02-10T04:48:26.844" v="1117"/>
          <ac:spMkLst>
            <pc:docMk/>
            <pc:sldMk cId="3687360637" sldId="293"/>
            <ac:spMk id="8" creationId="{7674CEBC-653B-49CD-8BD4-81BCDAAE7367}"/>
          </ac:spMkLst>
        </pc:spChg>
        <pc:spChg chg="add mod ord">
          <ac:chgData name="Joseph  Witcombe" userId="a2840d26-4401-46ce-837a-825901afe1b0" providerId="ADAL" clId="{6D3DC1B1-A178-440C-BF55-C3FAEFC05675}" dt="2022-02-10T04:25:20.428" v="277" actId="20577"/>
          <ac:spMkLst>
            <pc:docMk/>
            <pc:sldMk cId="3687360637" sldId="293"/>
            <ac:spMk id="9" creationId="{2C8716AC-2167-4A6C-B2A3-B3B2FF1E6DBB}"/>
          </ac:spMkLst>
        </pc:spChg>
        <pc:spChg chg="del mod ord">
          <ac:chgData name="Joseph  Witcombe" userId="a2840d26-4401-46ce-837a-825901afe1b0" providerId="ADAL" clId="{6D3DC1B1-A178-440C-BF55-C3FAEFC05675}" dt="2022-02-10T04:14:03.748" v="85" actId="478"/>
          <ac:spMkLst>
            <pc:docMk/>
            <pc:sldMk cId="3687360637" sldId="293"/>
            <ac:spMk id="105" creationId="{00000000-0000-0000-0000-000000000000}"/>
          </ac:spMkLst>
        </pc:spChg>
      </pc:sldChg>
      <pc:sldChg chg="modSp mod modClrScheme chgLayout">
        <pc:chgData name="Joseph  Witcombe" userId="a2840d26-4401-46ce-837a-825901afe1b0" providerId="ADAL" clId="{6D3DC1B1-A178-440C-BF55-C3FAEFC05675}" dt="2022-02-10T04:26:14.303" v="281" actId="1076"/>
        <pc:sldMkLst>
          <pc:docMk/>
          <pc:sldMk cId="2791281453" sldId="303"/>
        </pc:sldMkLst>
        <pc:spChg chg="mod ord">
          <ac:chgData name="Joseph  Witcombe" userId="a2840d26-4401-46ce-837a-825901afe1b0" providerId="ADAL" clId="{6D3DC1B1-A178-440C-BF55-C3FAEFC05675}" dt="2022-02-10T04:26:14.303" v="281" actId="1076"/>
          <ac:spMkLst>
            <pc:docMk/>
            <pc:sldMk cId="2791281453" sldId="303"/>
            <ac:spMk id="313" creationId="{00000000-0000-0000-0000-000000000000}"/>
          </ac:spMkLst>
        </pc:spChg>
        <pc:spChg chg="mod ord">
          <ac:chgData name="Joseph  Witcombe" userId="a2840d26-4401-46ce-837a-825901afe1b0" providerId="ADAL" clId="{6D3DC1B1-A178-440C-BF55-C3FAEFC05675}" dt="2022-02-10T04:26:09.387" v="280" actId="1076"/>
          <ac:spMkLst>
            <pc:docMk/>
            <pc:sldMk cId="2791281453" sldId="303"/>
            <ac:spMk id="315" creationId="{00000000-0000-0000-0000-000000000000}"/>
          </ac:spMkLst>
        </pc:spChg>
      </pc:sldChg>
      <pc:sldChg chg="modSp add mod">
        <pc:chgData name="Joseph  Witcombe" userId="a2840d26-4401-46ce-837a-825901afe1b0" providerId="ADAL" clId="{6D3DC1B1-A178-440C-BF55-C3FAEFC05675}" dt="2022-02-10T05:10:29.179" v="1847" actId="2085"/>
        <pc:sldMkLst>
          <pc:docMk/>
          <pc:sldMk cId="347320070" sldId="304"/>
        </pc:sldMkLst>
        <pc:spChg chg="mod">
          <ac:chgData name="Joseph  Witcombe" userId="a2840d26-4401-46ce-837a-825901afe1b0" providerId="ADAL" clId="{6D3DC1B1-A178-440C-BF55-C3FAEFC05675}" dt="2022-02-10T04:48:26.844" v="1117"/>
          <ac:spMkLst>
            <pc:docMk/>
            <pc:sldMk cId="347320070" sldId="304"/>
            <ac:spMk id="5" creationId="{481AA86E-3DC1-4DCA-BC38-33D5B631259A}"/>
          </ac:spMkLst>
        </pc:spChg>
        <pc:spChg chg="mod">
          <ac:chgData name="Joseph  Witcombe" userId="a2840d26-4401-46ce-837a-825901afe1b0" providerId="ADAL" clId="{6D3DC1B1-A178-440C-BF55-C3FAEFC05675}" dt="2022-02-10T05:10:29.179" v="1847" actId="2085"/>
          <ac:spMkLst>
            <pc:docMk/>
            <pc:sldMk cId="347320070" sldId="304"/>
            <ac:spMk id="6" creationId="{EE1C1393-6558-4322-A1C5-F582FED6201F}"/>
          </ac:spMkLst>
        </pc:spChg>
      </pc:sldChg>
      <pc:sldChg chg="delSp modSp add mod modClrScheme chgLayout">
        <pc:chgData name="Joseph  Witcombe" userId="a2840d26-4401-46ce-837a-825901afe1b0" providerId="ADAL" clId="{6D3DC1B1-A178-440C-BF55-C3FAEFC05675}" dt="2022-02-10T05:09:54.162" v="1844" actId="14100"/>
        <pc:sldMkLst>
          <pc:docMk/>
          <pc:sldMk cId="3909290148" sldId="305"/>
        </pc:sldMkLst>
        <pc:spChg chg="mod ord">
          <ac:chgData name="Joseph  Witcombe" userId="a2840d26-4401-46ce-837a-825901afe1b0" providerId="ADAL" clId="{6D3DC1B1-A178-440C-BF55-C3FAEFC05675}" dt="2022-02-10T04:46:40.560" v="1106" actId="700"/>
          <ac:spMkLst>
            <pc:docMk/>
            <pc:sldMk cId="3909290148" sldId="305"/>
            <ac:spMk id="5" creationId="{481AA86E-3DC1-4DCA-BC38-33D5B631259A}"/>
          </ac:spMkLst>
        </pc:spChg>
        <pc:spChg chg="mod ord">
          <ac:chgData name="Joseph  Witcombe" userId="a2840d26-4401-46ce-837a-825901afe1b0" providerId="ADAL" clId="{6D3DC1B1-A178-440C-BF55-C3FAEFC05675}" dt="2022-02-10T05:09:54.162" v="1844" actId="14100"/>
          <ac:spMkLst>
            <pc:docMk/>
            <pc:sldMk cId="3909290148" sldId="305"/>
            <ac:spMk id="6" creationId="{EE1C1393-6558-4322-A1C5-F582FED6201F}"/>
          </ac:spMkLst>
        </pc:spChg>
        <pc:spChg chg="del">
          <ac:chgData name="Joseph  Witcombe" userId="a2840d26-4401-46ce-837a-825901afe1b0" providerId="ADAL" clId="{6D3DC1B1-A178-440C-BF55-C3FAEFC05675}" dt="2022-02-10T04:45:39.535" v="1103" actId="478"/>
          <ac:spMkLst>
            <pc:docMk/>
            <pc:sldMk cId="3909290148" sldId="305"/>
            <ac:spMk id="103" creationId="{00000000-0000-0000-0000-000000000000}"/>
          </ac:spMkLst>
        </pc:spChg>
      </pc:sldChg>
      <pc:sldChg chg="addSp delSp modSp add mod modClrScheme chgLayout">
        <pc:chgData name="Joseph  Witcombe" userId="a2840d26-4401-46ce-837a-825901afe1b0" providerId="ADAL" clId="{6D3DC1B1-A178-440C-BF55-C3FAEFC05675}" dt="2022-02-10T04:46:47.837" v="1107" actId="700"/>
        <pc:sldMkLst>
          <pc:docMk/>
          <pc:sldMk cId="3028111047" sldId="306"/>
        </pc:sldMkLst>
        <pc:spChg chg="mod ord">
          <ac:chgData name="Joseph  Witcombe" userId="a2840d26-4401-46ce-837a-825901afe1b0" providerId="ADAL" clId="{6D3DC1B1-A178-440C-BF55-C3FAEFC05675}" dt="2022-02-10T04:46:47.837" v="1107" actId="700"/>
          <ac:spMkLst>
            <pc:docMk/>
            <pc:sldMk cId="3028111047" sldId="306"/>
            <ac:spMk id="5" creationId="{481AA86E-3DC1-4DCA-BC38-33D5B631259A}"/>
          </ac:spMkLst>
        </pc:spChg>
        <pc:spChg chg="mod ord">
          <ac:chgData name="Joseph  Witcombe" userId="a2840d26-4401-46ce-837a-825901afe1b0" providerId="ADAL" clId="{6D3DC1B1-A178-440C-BF55-C3FAEFC05675}" dt="2022-02-10T04:46:47.837" v="1107" actId="700"/>
          <ac:spMkLst>
            <pc:docMk/>
            <pc:sldMk cId="3028111047" sldId="306"/>
            <ac:spMk id="6" creationId="{EE1C1393-6558-4322-A1C5-F582FED6201F}"/>
          </ac:spMkLst>
        </pc:spChg>
        <pc:spChg chg="del">
          <ac:chgData name="Joseph  Witcombe" userId="a2840d26-4401-46ce-837a-825901afe1b0" providerId="ADAL" clId="{6D3DC1B1-A178-440C-BF55-C3FAEFC05675}" dt="2022-02-10T04:40:04.894" v="898" actId="478"/>
          <ac:spMkLst>
            <pc:docMk/>
            <pc:sldMk cId="3028111047" sldId="306"/>
            <ac:spMk id="103" creationId="{00000000-0000-0000-0000-000000000000}"/>
          </ac:spMkLst>
        </pc:spChg>
        <pc:picChg chg="add mod">
          <ac:chgData name="Joseph  Witcombe" userId="a2840d26-4401-46ce-837a-825901afe1b0" providerId="ADAL" clId="{6D3DC1B1-A178-440C-BF55-C3FAEFC05675}" dt="2022-02-10T04:40:10.442" v="900" actId="1076"/>
          <ac:picMkLst>
            <pc:docMk/>
            <pc:sldMk cId="3028111047" sldId="306"/>
            <ac:picMk id="1026" creationId="{21BD6082-1DCB-4509-B4EF-300B40A04731}"/>
          </ac:picMkLst>
        </pc:picChg>
      </pc:sldChg>
      <pc:sldChg chg="delSp modSp add mod ord modClrScheme chgLayout">
        <pc:chgData name="Joseph  Witcombe" userId="a2840d26-4401-46ce-837a-825901afe1b0" providerId="ADAL" clId="{6D3DC1B1-A178-440C-BF55-C3FAEFC05675}" dt="2022-02-10T05:08:38.764" v="1838" actId="13822"/>
        <pc:sldMkLst>
          <pc:docMk/>
          <pc:sldMk cId="3369513202" sldId="307"/>
        </pc:sldMkLst>
        <pc:spChg chg="mod ord">
          <ac:chgData name="Joseph  Witcombe" userId="a2840d26-4401-46ce-837a-825901afe1b0" providerId="ADAL" clId="{6D3DC1B1-A178-440C-BF55-C3FAEFC05675}" dt="2022-02-10T04:46:52.270" v="1108" actId="700"/>
          <ac:spMkLst>
            <pc:docMk/>
            <pc:sldMk cId="3369513202" sldId="307"/>
            <ac:spMk id="5" creationId="{481AA86E-3DC1-4DCA-BC38-33D5B631259A}"/>
          </ac:spMkLst>
        </pc:spChg>
        <pc:spChg chg="mod ord">
          <ac:chgData name="Joseph  Witcombe" userId="a2840d26-4401-46ce-837a-825901afe1b0" providerId="ADAL" clId="{6D3DC1B1-A178-440C-BF55-C3FAEFC05675}" dt="2022-02-10T05:08:38.764" v="1838" actId="13822"/>
          <ac:spMkLst>
            <pc:docMk/>
            <pc:sldMk cId="3369513202" sldId="307"/>
            <ac:spMk id="6" creationId="{EE1C1393-6558-4322-A1C5-F582FED6201F}"/>
          </ac:spMkLst>
        </pc:spChg>
        <pc:spChg chg="del">
          <ac:chgData name="Joseph  Witcombe" userId="a2840d26-4401-46ce-837a-825901afe1b0" providerId="ADAL" clId="{6D3DC1B1-A178-440C-BF55-C3FAEFC05675}" dt="2022-02-10T04:45:28.035" v="1102" actId="478"/>
          <ac:spMkLst>
            <pc:docMk/>
            <pc:sldMk cId="3369513202" sldId="307"/>
            <ac:spMk id="103" creationId="{00000000-0000-0000-0000-000000000000}"/>
          </ac:spMkLst>
        </pc:spChg>
      </pc:sldChg>
      <pc:sldChg chg="addSp modSp add mod">
        <pc:chgData name="Joseph  Witcombe" userId="a2840d26-4401-46ce-837a-825901afe1b0" providerId="ADAL" clId="{6D3DC1B1-A178-440C-BF55-C3FAEFC05675}" dt="2022-02-10T04:58:28.772" v="1191" actId="13822"/>
        <pc:sldMkLst>
          <pc:docMk/>
          <pc:sldMk cId="3153982190" sldId="308"/>
        </pc:sldMkLst>
        <pc:spChg chg="mod">
          <ac:chgData name="Joseph  Witcombe" userId="a2840d26-4401-46ce-837a-825901afe1b0" providerId="ADAL" clId="{6D3DC1B1-A178-440C-BF55-C3FAEFC05675}" dt="2022-02-10T04:47:20.477" v="1111" actId="20577"/>
          <ac:spMkLst>
            <pc:docMk/>
            <pc:sldMk cId="3153982190" sldId="308"/>
            <ac:spMk id="5" creationId="{481AA86E-3DC1-4DCA-BC38-33D5B631259A}"/>
          </ac:spMkLst>
        </pc:spChg>
        <pc:spChg chg="mod">
          <ac:chgData name="Joseph  Witcombe" userId="a2840d26-4401-46ce-837a-825901afe1b0" providerId="ADAL" clId="{6D3DC1B1-A178-440C-BF55-C3FAEFC05675}" dt="2022-02-10T04:58:16.820" v="1190" actId="207"/>
          <ac:spMkLst>
            <pc:docMk/>
            <pc:sldMk cId="3153982190" sldId="308"/>
            <ac:spMk id="6" creationId="{EE1C1393-6558-4322-A1C5-F582FED6201F}"/>
          </ac:spMkLst>
        </pc:spChg>
        <pc:spChg chg="add mod">
          <ac:chgData name="Joseph  Witcombe" userId="a2840d26-4401-46ce-837a-825901afe1b0" providerId="ADAL" clId="{6D3DC1B1-A178-440C-BF55-C3FAEFC05675}" dt="2022-02-10T04:58:28.772" v="1191" actId="13822"/>
          <ac:spMkLst>
            <pc:docMk/>
            <pc:sldMk cId="3153982190" sldId="308"/>
            <ac:spMk id="7" creationId="{2C26C257-50BF-401E-A182-B1789E037D44}"/>
          </ac:spMkLst>
        </pc:spChg>
      </pc:sldChg>
      <pc:sldChg chg="modSp add mod">
        <pc:chgData name="Joseph  Witcombe" userId="a2840d26-4401-46ce-837a-825901afe1b0" providerId="ADAL" clId="{6D3DC1B1-A178-440C-BF55-C3FAEFC05675}" dt="2022-02-10T05:02:31.945" v="1388" actId="20577"/>
        <pc:sldMkLst>
          <pc:docMk/>
          <pc:sldMk cId="3011540623" sldId="309"/>
        </pc:sldMkLst>
        <pc:spChg chg="mod">
          <ac:chgData name="Joseph  Witcombe" userId="a2840d26-4401-46ce-837a-825901afe1b0" providerId="ADAL" clId="{6D3DC1B1-A178-440C-BF55-C3FAEFC05675}" dt="2022-02-10T05:02:31.945" v="1388" actId="20577"/>
          <ac:spMkLst>
            <pc:docMk/>
            <pc:sldMk cId="3011540623" sldId="309"/>
            <ac:spMk id="5" creationId="{481AA86E-3DC1-4DCA-BC38-33D5B631259A}"/>
          </ac:spMkLst>
        </pc:spChg>
        <pc:spChg chg="mod">
          <ac:chgData name="Joseph  Witcombe" userId="a2840d26-4401-46ce-837a-825901afe1b0" providerId="ADAL" clId="{6D3DC1B1-A178-440C-BF55-C3FAEFC05675}" dt="2022-02-10T05:02:00.219" v="1379" actId="15"/>
          <ac:spMkLst>
            <pc:docMk/>
            <pc:sldMk cId="3011540623" sldId="309"/>
            <ac:spMk id="6" creationId="{EE1C1393-6558-4322-A1C5-F582FED6201F}"/>
          </ac:spMkLst>
        </pc:spChg>
      </pc:sldChg>
      <pc:sldChg chg="modSp add mod ord modNotesTx">
        <pc:chgData name="Joseph  Witcombe" userId="a2840d26-4401-46ce-837a-825901afe1b0" providerId="ADAL" clId="{6D3DC1B1-A178-440C-BF55-C3FAEFC05675}" dt="2022-02-10T05:26:01.900" v="1969" actId="20577"/>
        <pc:sldMkLst>
          <pc:docMk/>
          <pc:sldMk cId="922629678" sldId="310"/>
        </pc:sldMkLst>
        <pc:spChg chg="mod">
          <ac:chgData name="Joseph  Witcombe" userId="a2840d26-4401-46ce-837a-825901afe1b0" providerId="ADAL" clId="{6D3DC1B1-A178-440C-BF55-C3FAEFC05675}" dt="2022-02-10T05:03:07.495" v="1404" actId="20577"/>
          <ac:spMkLst>
            <pc:docMk/>
            <pc:sldMk cId="922629678" sldId="310"/>
            <ac:spMk id="5" creationId="{481AA86E-3DC1-4DCA-BC38-33D5B631259A}"/>
          </ac:spMkLst>
        </pc:spChg>
        <pc:spChg chg="mod">
          <ac:chgData name="Joseph  Witcombe" userId="a2840d26-4401-46ce-837a-825901afe1b0" providerId="ADAL" clId="{6D3DC1B1-A178-440C-BF55-C3FAEFC05675}" dt="2022-02-10T05:05:53.464" v="1837" actId="20577"/>
          <ac:spMkLst>
            <pc:docMk/>
            <pc:sldMk cId="922629678" sldId="310"/>
            <ac:spMk id="6" creationId="{EE1C1393-6558-4322-A1C5-F582FED6201F}"/>
          </ac:spMkLst>
        </pc:spChg>
      </pc:sldChg>
      <pc:sldMasterChg chg="addSp delSp modSp mod modSldLayout sldLayoutOrd">
        <pc:chgData name="Joseph  Witcombe" userId="a2840d26-4401-46ce-837a-825901afe1b0" providerId="ADAL" clId="{6D3DC1B1-A178-440C-BF55-C3FAEFC05675}" dt="2022-02-10T04:52:21.665" v="1133" actId="2711"/>
        <pc:sldMasterMkLst>
          <pc:docMk/>
          <pc:sldMasterMk cId="0" sldId="2147483648"/>
        </pc:sldMasterMkLst>
        <pc:spChg chg="del">
          <ac:chgData name="Joseph  Witcombe" userId="a2840d26-4401-46ce-837a-825901afe1b0" providerId="ADAL" clId="{6D3DC1B1-A178-440C-BF55-C3FAEFC05675}" dt="2022-02-10T04:02:43.446" v="0" actId="478"/>
          <ac:spMkLst>
            <pc:docMk/>
            <pc:sldMasterMk cId="0" sldId="2147483648"/>
            <ac:spMk id="6" creationId="{00000000-0000-0000-0000-000000000000}"/>
          </ac:spMkLst>
        </pc:spChg>
        <pc:spChg chg="del">
          <ac:chgData name="Joseph  Witcombe" userId="a2840d26-4401-46ce-837a-825901afe1b0" providerId="ADAL" clId="{6D3DC1B1-A178-440C-BF55-C3FAEFC05675}" dt="2022-02-10T04:02:57.749" v="5" actId="478"/>
          <ac:spMkLst>
            <pc:docMk/>
            <pc:sldMasterMk cId="0" sldId="2147483648"/>
            <ac:spMk id="7" creationId="{00000000-0000-0000-0000-000000000000}"/>
          </ac:spMkLst>
        </pc:spChg>
        <pc:spChg chg="del">
          <ac:chgData name="Joseph  Witcombe" userId="a2840d26-4401-46ce-837a-825901afe1b0" providerId="ADAL" clId="{6D3DC1B1-A178-440C-BF55-C3FAEFC05675}" dt="2022-02-10T04:02:53.292" v="4" actId="478"/>
          <ac:spMkLst>
            <pc:docMk/>
            <pc:sldMasterMk cId="0" sldId="2147483648"/>
            <ac:spMk id="8" creationId="{00000000-0000-0000-0000-000000000000}"/>
          </ac:spMkLst>
        </pc:spChg>
        <pc:spChg chg="del">
          <ac:chgData name="Joseph  Witcombe" userId="a2840d26-4401-46ce-837a-825901afe1b0" providerId="ADAL" clId="{6D3DC1B1-A178-440C-BF55-C3FAEFC05675}" dt="2022-02-10T04:02:45.948" v="1" actId="478"/>
          <ac:spMkLst>
            <pc:docMk/>
            <pc:sldMasterMk cId="0" sldId="2147483648"/>
            <ac:spMk id="9" creationId="{00000000-0000-0000-0000-000000000000}"/>
          </ac:spMkLst>
        </pc:spChg>
        <pc:spChg chg="del">
          <ac:chgData name="Joseph  Witcombe" userId="a2840d26-4401-46ce-837a-825901afe1b0" providerId="ADAL" clId="{6D3DC1B1-A178-440C-BF55-C3FAEFC05675}" dt="2022-02-10T04:02:47.909" v="2" actId="478"/>
          <ac:spMkLst>
            <pc:docMk/>
            <pc:sldMasterMk cId="0" sldId="2147483648"/>
            <ac:spMk id="10" creationId="{00000000-0000-0000-0000-000000000000}"/>
          </ac:spMkLst>
        </pc:spChg>
        <pc:spChg chg="del">
          <ac:chgData name="Joseph  Witcombe" userId="a2840d26-4401-46ce-837a-825901afe1b0" providerId="ADAL" clId="{6D3DC1B1-A178-440C-BF55-C3FAEFC05675}" dt="2022-02-10T04:02:50.028" v="3" actId="478"/>
          <ac:spMkLst>
            <pc:docMk/>
            <pc:sldMasterMk cId="0" sldId="2147483648"/>
            <ac:spMk id="11" creationId="{00000000-0000-0000-0000-000000000000}"/>
          </ac:spMkLst>
        </pc:spChg>
        <pc:spChg chg="add del">
          <ac:chgData name="Joseph  Witcombe" userId="a2840d26-4401-46ce-837a-825901afe1b0" providerId="ADAL" clId="{6D3DC1B1-A178-440C-BF55-C3FAEFC05675}" dt="2022-02-10T04:03:36.398" v="7" actId="478"/>
          <ac:spMkLst>
            <pc:docMk/>
            <pc:sldMasterMk cId="0" sldId="2147483648"/>
            <ac:spMk id="12" creationId="{15221C75-8547-4025-B60D-2114F2D5D1BC}"/>
          </ac:spMkLst>
        </pc:spChg>
        <pc:spChg chg="add del">
          <ac:chgData name="Joseph  Witcombe" userId="a2840d26-4401-46ce-837a-825901afe1b0" providerId="ADAL" clId="{6D3DC1B1-A178-440C-BF55-C3FAEFC05675}" dt="2022-02-10T04:04:12.831" v="9" actId="478"/>
          <ac:spMkLst>
            <pc:docMk/>
            <pc:sldMasterMk cId="0" sldId="2147483648"/>
            <ac:spMk id="13" creationId="{3939395A-8B27-493D-9148-037C677C6647}"/>
          </ac:spMkLst>
        </pc:spChg>
        <pc:spChg chg="add del">
          <ac:chgData name="Joseph  Witcombe" userId="a2840d26-4401-46ce-837a-825901afe1b0" providerId="ADAL" clId="{6D3DC1B1-A178-440C-BF55-C3FAEFC05675}" dt="2022-02-10T04:04:30.578" v="11" actId="478"/>
          <ac:spMkLst>
            <pc:docMk/>
            <pc:sldMasterMk cId="0" sldId="2147483648"/>
            <ac:spMk id="14" creationId="{343D09DA-BFC3-44B5-82FA-E277636A190E}"/>
          </ac:spMkLst>
        </pc:spChg>
        <pc:spChg chg="add del mod">
          <ac:chgData name="Joseph  Witcombe" userId="a2840d26-4401-46ce-837a-825901afe1b0" providerId="ADAL" clId="{6D3DC1B1-A178-440C-BF55-C3FAEFC05675}" dt="2022-02-10T04:11:56.864" v="70"/>
          <ac:spMkLst>
            <pc:docMk/>
            <pc:sldMasterMk cId="0" sldId="2147483648"/>
            <ac:spMk id="15" creationId="{43C58489-C4EF-4E98-A8B9-C21A0BFB0C0B}"/>
          </ac:spMkLst>
        </pc:spChg>
        <pc:spChg chg="add del mod">
          <ac:chgData name="Joseph  Witcombe" userId="a2840d26-4401-46ce-837a-825901afe1b0" providerId="ADAL" clId="{6D3DC1B1-A178-440C-BF55-C3FAEFC05675}" dt="2022-02-10T04:11:56.864" v="70"/>
          <ac:spMkLst>
            <pc:docMk/>
            <pc:sldMasterMk cId="0" sldId="2147483648"/>
            <ac:spMk id="16" creationId="{F4A3DF45-B5A7-482F-9522-0E3472EF0FB2}"/>
          </ac:spMkLst>
        </pc:spChg>
        <pc:spChg chg="add del mod">
          <ac:chgData name="Joseph  Witcombe" userId="a2840d26-4401-46ce-837a-825901afe1b0" providerId="ADAL" clId="{6D3DC1B1-A178-440C-BF55-C3FAEFC05675}" dt="2022-02-10T04:11:56.864" v="70"/>
          <ac:spMkLst>
            <pc:docMk/>
            <pc:sldMasterMk cId="0" sldId="2147483648"/>
            <ac:spMk id="17" creationId="{66CE771A-CC13-4F70-BBCE-AACEFB6D7C49}"/>
          </ac:spMkLst>
        </pc:spChg>
        <pc:spChg chg="add del mod">
          <ac:chgData name="Joseph  Witcombe" userId="a2840d26-4401-46ce-837a-825901afe1b0" providerId="ADAL" clId="{6D3DC1B1-A178-440C-BF55-C3FAEFC05675}" dt="2022-02-10T04:15:53.958" v="93" actId="21"/>
          <ac:spMkLst>
            <pc:docMk/>
            <pc:sldMasterMk cId="0" sldId="2147483648"/>
            <ac:spMk id="18" creationId="{74A4A338-2BD4-47C9-BDEC-4ADEF9286C78}"/>
          </ac:spMkLst>
        </pc:spChg>
        <pc:spChg chg="add del mod">
          <ac:chgData name="Joseph  Witcombe" userId="a2840d26-4401-46ce-837a-825901afe1b0" providerId="ADAL" clId="{6D3DC1B1-A178-440C-BF55-C3FAEFC05675}" dt="2022-02-10T04:15:53.958" v="93" actId="21"/>
          <ac:spMkLst>
            <pc:docMk/>
            <pc:sldMasterMk cId="0" sldId="2147483648"/>
            <ac:spMk id="20" creationId="{7E2AA1AE-558C-4DFA-90E7-3EE8F12821B9}"/>
          </ac:spMkLst>
        </pc:spChg>
        <pc:spChg chg="add del mod">
          <ac:chgData name="Joseph  Witcombe" userId="a2840d26-4401-46ce-837a-825901afe1b0" providerId="ADAL" clId="{6D3DC1B1-A178-440C-BF55-C3FAEFC05675}" dt="2022-02-10T04:15:53.958" v="93" actId="21"/>
          <ac:spMkLst>
            <pc:docMk/>
            <pc:sldMasterMk cId="0" sldId="2147483648"/>
            <ac:spMk id="21" creationId="{65F4081B-D4A5-4319-9BE5-C761A3F77714}"/>
          </ac:spMkLst>
        </pc:spChg>
        <pc:spChg chg="add del mod">
          <ac:chgData name="Joseph  Witcombe" userId="a2840d26-4401-46ce-837a-825901afe1b0" providerId="ADAL" clId="{6D3DC1B1-A178-440C-BF55-C3FAEFC05675}" dt="2022-02-10T04:15:53.958" v="93" actId="21"/>
          <ac:spMkLst>
            <pc:docMk/>
            <pc:sldMasterMk cId="0" sldId="2147483648"/>
            <ac:spMk id="22" creationId="{BC3D5EA6-F343-4393-9435-149326AE1DCC}"/>
          </ac:spMkLst>
        </pc:spChg>
        <pc:cxnChg chg="add del mod">
          <ac:chgData name="Joseph  Witcombe" userId="a2840d26-4401-46ce-837a-825901afe1b0" providerId="ADAL" clId="{6D3DC1B1-A178-440C-BF55-C3FAEFC05675}" dt="2022-02-10T04:15:53.958" v="93" actId="21"/>
          <ac:cxnSpMkLst>
            <pc:docMk/>
            <pc:sldMasterMk cId="0" sldId="2147483648"/>
            <ac:cxnSpMk id="19" creationId="{E6488DCD-B979-4C22-B68D-40410CFA8E3A}"/>
          </ac:cxnSpMkLst>
        </pc:cxnChg>
        <pc:sldLayoutChg chg="addSp delSp modSp mod">
          <pc:chgData name="Joseph  Witcombe" userId="a2840d26-4401-46ce-837a-825901afe1b0" providerId="ADAL" clId="{6D3DC1B1-A178-440C-BF55-C3FAEFC05675}" dt="2022-02-10T04:12:54.063" v="73"/>
          <pc:sldLayoutMkLst>
            <pc:docMk/>
            <pc:sldMasterMk cId="0" sldId="2147483648"/>
            <pc:sldLayoutMk cId="0" sldId="2147483649"/>
          </pc:sldLayoutMkLst>
          <pc:spChg chg="add del mod">
            <ac:chgData name="Joseph  Witcombe" userId="a2840d26-4401-46ce-837a-825901afe1b0" providerId="ADAL" clId="{6D3DC1B1-A178-440C-BF55-C3FAEFC05675}" dt="2022-02-10T04:12:16.057" v="72" actId="478"/>
            <ac:spMkLst>
              <pc:docMk/>
              <pc:sldMasterMk cId="0" sldId="2147483648"/>
              <pc:sldLayoutMk cId="0" sldId="2147483649"/>
              <ac:spMk id="6" creationId="{DE041936-686F-4F26-BDF0-753B27C0BAE6}"/>
            </ac:spMkLst>
          </pc:spChg>
          <pc:spChg chg="add del mod">
            <ac:chgData name="Joseph  Witcombe" userId="a2840d26-4401-46ce-837a-825901afe1b0" providerId="ADAL" clId="{6D3DC1B1-A178-440C-BF55-C3FAEFC05675}" dt="2022-02-10T04:12:16.057" v="72" actId="478"/>
            <ac:spMkLst>
              <pc:docMk/>
              <pc:sldMasterMk cId="0" sldId="2147483648"/>
              <pc:sldLayoutMk cId="0" sldId="2147483649"/>
              <ac:spMk id="8" creationId="{D30FD1F8-7ECF-4F9B-A283-5DD5BC46BCEC}"/>
            </ac:spMkLst>
          </pc:spChg>
          <pc:spChg chg="add del mod">
            <ac:chgData name="Joseph  Witcombe" userId="a2840d26-4401-46ce-837a-825901afe1b0" providerId="ADAL" clId="{6D3DC1B1-A178-440C-BF55-C3FAEFC05675}" dt="2022-02-10T04:12:16.057" v="72" actId="478"/>
            <ac:spMkLst>
              <pc:docMk/>
              <pc:sldMasterMk cId="0" sldId="2147483648"/>
              <pc:sldLayoutMk cId="0" sldId="2147483649"/>
              <ac:spMk id="9" creationId="{6BDBFA79-F864-4915-B97A-3D36E95A63BF}"/>
            </ac:spMkLst>
          </pc:spChg>
          <pc:spChg chg="add del mod">
            <ac:chgData name="Joseph  Witcombe" userId="a2840d26-4401-46ce-837a-825901afe1b0" providerId="ADAL" clId="{6D3DC1B1-A178-440C-BF55-C3FAEFC05675}" dt="2022-02-10T04:12:16.057" v="72" actId="478"/>
            <ac:spMkLst>
              <pc:docMk/>
              <pc:sldMasterMk cId="0" sldId="2147483648"/>
              <pc:sldLayoutMk cId="0" sldId="2147483649"/>
              <ac:spMk id="10" creationId="{C9184B79-5292-41B1-8E8E-1F3DA3CB9711}"/>
            </ac:spMkLst>
          </pc:spChg>
          <pc:spChg chg="add mod">
            <ac:chgData name="Joseph  Witcombe" userId="a2840d26-4401-46ce-837a-825901afe1b0" providerId="ADAL" clId="{6D3DC1B1-A178-440C-BF55-C3FAEFC05675}" dt="2022-02-10T04:12:54.063" v="73"/>
            <ac:spMkLst>
              <pc:docMk/>
              <pc:sldMasterMk cId="0" sldId="2147483648"/>
              <pc:sldLayoutMk cId="0" sldId="2147483649"/>
              <ac:spMk id="12" creationId="{42C4D5A7-F4BD-4CDA-90AB-63C1E8732F6E}"/>
            </ac:spMkLst>
          </pc:spChg>
          <pc:spChg chg="del">
            <ac:chgData name="Joseph  Witcombe" userId="a2840d26-4401-46ce-837a-825901afe1b0" providerId="ADAL" clId="{6D3DC1B1-A178-440C-BF55-C3FAEFC05675}" dt="2022-02-10T04:09:18.838" v="14" actId="478"/>
            <ac:spMkLst>
              <pc:docMk/>
              <pc:sldMasterMk cId="0" sldId="2147483648"/>
              <pc:sldLayoutMk cId="0" sldId="2147483649"/>
              <ac:spMk id="13" creationId="{00000000-0000-0000-0000-000000000000}"/>
            </ac:spMkLst>
          </pc:spChg>
          <pc:spChg chg="del">
            <ac:chgData name="Joseph  Witcombe" userId="a2840d26-4401-46ce-837a-825901afe1b0" providerId="ADAL" clId="{6D3DC1B1-A178-440C-BF55-C3FAEFC05675}" dt="2022-02-10T04:09:22.772" v="16" actId="478"/>
            <ac:spMkLst>
              <pc:docMk/>
              <pc:sldMasterMk cId="0" sldId="2147483648"/>
              <pc:sldLayoutMk cId="0" sldId="2147483649"/>
              <ac:spMk id="14" creationId="{00000000-0000-0000-0000-000000000000}"/>
            </ac:spMkLst>
          </pc:spChg>
          <pc:spChg chg="del">
            <ac:chgData name="Joseph  Witcombe" userId="a2840d26-4401-46ce-837a-825901afe1b0" providerId="ADAL" clId="{6D3DC1B1-A178-440C-BF55-C3FAEFC05675}" dt="2022-02-10T04:09:21.049" v="15" actId="478"/>
            <ac:spMkLst>
              <pc:docMk/>
              <pc:sldMasterMk cId="0" sldId="2147483648"/>
              <pc:sldLayoutMk cId="0" sldId="2147483649"/>
              <ac:spMk id="15" creationId="{00000000-0000-0000-0000-000000000000}"/>
            </ac:spMkLst>
          </pc:spChg>
          <pc:spChg chg="del">
            <ac:chgData name="Joseph  Witcombe" userId="a2840d26-4401-46ce-837a-825901afe1b0" providerId="ADAL" clId="{6D3DC1B1-A178-440C-BF55-C3FAEFC05675}" dt="2022-02-10T04:09:24.164" v="17" actId="478"/>
            <ac:spMkLst>
              <pc:docMk/>
              <pc:sldMasterMk cId="0" sldId="2147483648"/>
              <pc:sldLayoutMk cId="0" sldId="2147483649"/>
              <ac:spMk id="16" creationId="{00000000-0000-0000-0000-000000000000}"/>
            </ac:spMkLst>
          </pc:spChg>
          <pc:picChg chg="add mod">
            <ac:chgData name="Joseph  Witcombe" userId="a2840d26-4401-46ce-837a-825901afe1b0" providerId="ADAL" clId="{6D3DC1B1-A178-440C-BF55-C3FAEFC05675}" dt="2022-02-10T04:12:54.063" v="73"/>
            <ac:picMkLst>
              <pc:docMk/>
              <pc:sldMasterMk cId="0" sldId="2147483648"/>
              <pc:sldLayoutMk cId="0" sldId="2147483649"/>
              <ac:picMk id="11" creationId="{3B59D440-7BC1-4DAF-91CD-6774B016B49E}"/>
            </ac:picMkLst>
          </pc:picChg>
          <pc:cxnChg chg="add del mod">
            <ac:chgData name="Joseph  Witcombe" userId="a2840d26-4401-46ce-837a-825901afe1b0" providerId="ADAL" clId="{6D3DC1B1-A178-440C-BF55-C3FAEFC05675}" dt="2022-02-10T04:12:16.057" v="72" actId="478"/>
            <ac:cxnSpMkLst>
              <pc:docMk/>
              <pc:sldMasterMk cId="0" sldId="2147483648"/>
              <pc:sldLayoutMk cId="0" sldId="2147483649"/>
              <ac:cxnSpMk id="7" creationId="{DC707A01-4A2A-41A4-910D-A58913AF6594}"/>
            </ac:cxnSpMkLst>
          </pc:cxnChg>
          <pc:cxnChg chg="add mod">
            <ac:chgData name="Joseph  Witcombe" userId="a2840d26-4401-46ce-837a-825901afe1b0" providerId="ADAL" clId="{6D3DC1B1-A178-440C-BF55-C3FAEFC05675}" dt="2022-02-10T04:12:54.063" v="73"/>
            <ac:cxnSpMkLst>
              <pc:docMk/>
              <pc:sldMasterMk cId="0" sldId="2147483648"/>
              <pc:sldLayoutMk cId="0" sldId="2147483649"/>
              <ac:cxnSpMk id="17" creationId="{DFBF017D-803E-4747-B8BE-14F9EE26241C}"/>
            </ac:cxnSpMkLst>
          </pc:cxnChg>
        </pc:sldLayoutChg>
        <pc:sldLayoutChg chg="addSp delSp modSp mod ord">
          <pc:chgData name="Joseph  Witcombe" userId="a2840d26-4401-46ce-837a-825901afe1b0" providerId="ADAL" clId="{6D3DC1B1-A178-440C-BF55-C3FAEFC05675}" dt="2022-02-10T04:17:07.269" v="96" actId="21"/>
          <pc:sldLayoutMkLst>
            <pc:docMk/>
            <pc:sldMasterMk cId="0" sldId="2147483648"/>
            <pc:sldLayoutMk cId="0" sldId="2147483650"/>
          </pc:sldLayoutMkLst>
          <pc:spChg chg="add del mod">
            <ac:chgData name="Joseph  Witcombe" userId="a2840d26-4401-46ce-837a-825901afe1b0" providerId="ADAL" clId="{6D3DC1B1-A178-440C-BF55-C3FAEFC05675}" dt="2022-02-10T04:17:07.269" v="96" actId="21"/>
            <ac:spMkLst>
              <pc:docMk/>
              <pc:sldMasterMk cId="0" sldId="2147483648"/>
              <pc:sldLayoutMk cId="0" sldId="2147483650"/>
              <ac:spMk id="5" creationId="{39F22983-A068-4E62-9825-6DF9CC8A0245}"/>
            </ac:spMkLst>
          </pc:spChg>
          <pc:spChg chg="add del mod">
            <ac:chgData name="Joseph  Witcombe" userId="a2840d26-4401-46ce-837a-825901afe1b0" providerId="ADAL" clId="{6D3DC1B1-A178-440C-BF55-C3FAEFC05675}" dt="2022-02-10T04:17:07.269" v="96" actId="21"/>
            <ac:spMkLst>
              <pc:docMk/>
              <pc:sldMasterMk cId="0" sldId="2147483648"/>
              <pc:sldLayoutMk cId="0" sldId="2147483650"/>
              <ac:spMk id="7" creationId="{559E4D51-60E6-4425-807D-8400C96CCE5A}"/>
            </ac:spMkLst>
          </pc:spChg>
          <pc:spChg chg="add del mod">
            <ac:chgData name="Joseph  Witcombe" userId="a2840d26-4401-46ce-837a-825901afe1b0" providerId="ADAL" clId="{6D3DC1B1-A178-440C-BF55-C3FAEFC05675}" dt="2022-02-10T04:17:07.269" v="96" actId="21"/>
            <ac:spMkLst>
              <pc:docMk/>
              <pc:sldMasterMk cId="0" sldId="2147483648"/>
              <pc:sldLayoutMk cId="0" sldId="2147483650"/>
              <ac:spMk id="8" creationId="{C21272E9-AD73-4201-B590-71650835CE98}"/>
            </ac:spMkLst>
          </pc:spChg>
          <pc:spChg chg="add del mod">
            <ac:chgData name="Joseph  Witcombe" userId="a2840d26-4401-46ce-837a-825901afe1b0" providerId="ADAL" clId="{6D3DC1B1-A178-440C-BF55-C3FAEFC05675}" dt="2022-02-10T04:17:07.269" v="96" actId="21"/>
            <ac:spMkLst>
              <pc:docMk/>
              <pc:sldMasterMk cId="0" sldId="2147483648"/>
              <pc:sldLayoutMk cId="0" sldId="2147483650"/>
              <ac:spMk id="9" creationId="{870BCB4C-3170-402C-A774-AAE05FF12477}"/>
            </ac:spMkLst>
          </pc:spChg>
          <pc:spChg chg="del">
            <ac:chgData name="Joseph  Witcombe" userId="a2840d26-4401-46ce-837a-825901afe1b0" providerId="ADAL" clId="{6D3DC1B1-A178-440C-BF55-C3FAEFC05675}" dt="2022-02-10T04:13:08.457" v="74" actId="478"/>
            <ac:spMkLst>
              <pc:docMk/>
              <pc:sldMasterMk cId="0" sldId="2147483648"/>
              <pc:sldLayoutMk cId="0" sldId="2147483650"/>
              <ac:spMk id="18" creationId="{00000000-0000-0000-0000-000000000000}"/>
            </ac:spMkLst>
          </pc:spChg>
          <pc:spChg chg="del">
            <ac:chgData name="Joseph  Witcombe" userId="a2840d26-4401-46ce-837a-825901afe1b0" providerId="ADAL" clId="{6D3DC1B1-A178-440C-BF55-C3FAEFC05675}" dt="2022-02-10T04:13:11.744" v="76" actId="478"/>
            <ac:spMkLst>
              <pc:docMk/>
              <pc:sldMasterMk cId="0" sldId="2147483648"/>
              <pc:sldLayoutMk cId="0" sldId="2147483650"/>
              <ac:spMk id="19" creationId="{00000000-0000-0000-0000-000000000000}"/>
            </ac:spMkLst>
          </pc:spChg>
          <pc:spChg chg="del">
            <ac:chgData name="Joseph  Witcombe" userId="a2840d26-4401-46ce-837a-825901afe1b0" providerId="ADAL" clId="{6D3DC1B1-A178-440C-BF55-C3FAEFC05675}" dt="2022-02-10T04:13:09.740" v="75" actId="478"/>
            <ac:spMkLst>
              <pc:docMk/>
              <pc:sldMasterMk cId="0" sldId="2147483648"/>
              <pc:sldLayoutMk cId="0" sldId="2147483650"/>
              <ac:spMk id="20" creationId="{00000000-0000-0000-0000-000000000000}"/>
            </ac:spMkLst>
          </pc:spChg>
          <pc:cxnChg chg="add del mod">
            <ac:chgData name="Joseph  Witcombe" userId="a2840d26-4401-46ce-837a-825901afe1b0" providerId="ADAL" clId="{6D3DC1B1-A178-440C-BF55-C3FAEFC05675}" dt="2022-02-10T04:17:07.269" v="96" actId="21"/>
            <ac:cxnSpMkLst>
              <pc:docMk/>
              <pc:sldMasterMk cId="0" sldId="2147483648"/>
              <pc:sldLayoutMk cId="0" sldId="2147483650"/>
              <ac:cxnSpMk id="6" creationId="{B9765141-1E6B-417B-A96F-27260A7239D8}"/>
            </ac:cxnSpMkLst>
          </pc:cxnChg>
        </pc:sldLayoutChg>
        <pc:sldLayoutChg chg="addSp delSp modSp mod">
          <pc:chgData name="Joseph  Witcombe" userId="a2840d26-4401-46ce-837a-825901afe1b0" providerId="ADAL" clId="{6D3DC1B1-A178-440C-BF55-C3FAEFC05675}" dt="2022-02-10T04:52:21.665" v="1133" actId="2711"/>
          <pc:sldLayoutMkLst>
            <pc:docMk/>
            <pc:sldMasterMk cId="0" sldId="2147483648"/>
            <pc:sldLayoutMk cId="0" sldId="2147483651"/>
          </pc:sldLayoutMkLst>
          <pc:spChg chg="add mod">
            <ac:chgData name="Joseph  Witcombe" userId="a2840d26-4401-46ce-837a-825901afe1b0" providerId="ADAL" clId="{6D3DC1B1-A178-440C-BF55-C3FAEFC05675}" dt="2022-02-10T04:46:25.354" v="1104"/>
            <ac:spMkLst>
              <pc:docMk/>
              <pc:sldMasterMk cId="0" sldId="2147483648"/>
              <pc:sldLayoutMk cId="0" sldId="2147483651"/>
              <ac:spMk id="7" creationId="{CAE9D69B-A110-4B7F-9112-352DC0862E72}"/>
            </ac:spMkLst>
          </pc:spChg>
          <pc:spChg chg="add del mod">
            <ac:chgData name="Joseph  Witcombe" userId="a2840d26-4401-46ce-837a-825901afe1b0" providerId="ADAL" clId="{6D3DC1B1-A178-440C-BF55-C3FAEFC05675}" dt="2022-02-10T04:46:30.821" v="1105" actId="478"/>
            <ac:spMkLst>
              <pc:docMk/>
              <pc:sldMasterMk cId="0" sldId="2147483648"/>
              <pc:sldLayoutMk cId="0" sldId="2147483651"/>
              <ac:spMk id="9" creationId="{7D18A445-D23B-4916-8823-B94EEE41399C}"/>
            </ac:spMkLst>
          </pc:spChg>
          <pc:spChg chg="add mod">
            <ac:chgData name="Joseph  Witcombe" userId="a2840d26-4401-46ce-837a-825901afe1b0" providerId="ADAL" clId="{6D3DC1B1-A178-440C-BF55-C3FAEFC05675}" dt="2022-02-10T04:49:47.242" v="1122" actId="2711"/>
            <ac:spMkLst>
              <pc:docMk/>
              <pc:sldMasterMk cId="0" sldId="2147483648"/>
              <pc:sldLayoutMk cId="0" sldId="2147483651"/>
              <ac:spMk id="10" creationId="{7D0F9EF5-E261-424F-8C3D-23063DFF416F}"/>
            </ac:spMkLst>
          </pc:spChg>
          <pc:spChg chg="add mod">
            <ac:chgData name="Joseph  Witcombe" userId="a2840d26-4401-46ce-837a-825901afe1b0" providerId="ADAL" clId="{6D3DC1B1-A178-440C-BF55-C3FAEFC05675}" dt="2022-02-10T04:52:21.665" v="1133" actId="2711"/>
            <ac:spMkLst>
              <pc:docMk/>
              <pc:sldMasterMk cId="0" sldId="2147483648"/>
              <pc:sldLayoutMk cId="0" sldId="2147483651"/>
              <ac:spMk id="11" creationId="{23831357-6510-4F30-8622-A4BDF0884B76}"/>
            </ac:spMkLst>
          </pc:spChg>
          <pc:spChg chg="del">
            <ac:chgData name="Joseph  Witcombe" userId="a2840d26-4401-46ce-837a-825901afe1b0" providerId="ADAL" clId="{6D3DC1B1-A178-440C-BF55-C3FAEFC05675}" dt="2022-02-10T04:13:22.488" v="77" actId="478"/>
            <ac:spMkLst>
              <pc:docMk/>
              <pc:sldMasterMk cId="0" sldId="2147483648"/>
              <pc:sldLayoutMk cId="0" sldId="2147483651"/>
              <ac:spMk id="22" creationId="{00000000-0000-0000-0000-000000000000}"/>
            </ac:spMkLst>
          </pc:spChg>
          <pc:spChg chg="del">
            <ac:chgData name="Joseph  Witcombe" userId="a2840d26-4401-46ce-837a-825901afe1b0" providerId="ADAL" clId="{6D3DC1B1-A178-440C-BF55-C3FAEFC05675}" dt="2022-02-10T04:13:24.009" v="78" actId="478"/>
            <ac:spMkLst>
              <pc:docMk/>
              <pc:sldMasterMk cId="0" sldId="2147483648"/>
              <pc:sldLayoutMk cId="0" sldId="2147483651"/>
              <ac:spMk id="23" creationId="{00000000-0000-0000-0000-000000000000}"/>
            </ac:spMkLst>
          </pc:spChg>
          <pc:spChg chg="del">
            <ac:chgData name="Joseph  Witcombe" userId="a2840d26-4401-46ce-837a-825901afe1b0" providerId="ADAL" clId="{6D3DC1B1-A178-440C-BF55-C3FAEFC05675}" dt="2022-02-10T04:13:26.996" v="80" actId="478"/>
            <ac:spMkLst>
              <pc:docMk/>
              <pc:sldMasterMk cId="0" sldId="2147483648"/>
              <pc:sldLayoutMk cId="0" sldId="2147483651"/>
              <ac:spMk id="24" creationId="{00000000-0000-0000-0000-000000000000}"/>
            </ac:spMkLst>
          </pc:spChg>
          <pc:spChg chg="del">
            <ac:chgData name="Joseph  Witcombe" userId="a2840d26-4401-46ce-837a-825901afe1b0" providerId="ADAL" clId="{6D3DC1B1-A178-440C-BF55-C3FAEFC05675}" dt="2022-02-10T04:13:31.541" v="81" actId="478"/>
            <ac:spMkLst>
              <pc:docMk/>
              <pc:sldMasterMk cId="0" sldId="2147483648"/>
              <pc:sldLayoutMk cId="0" sldId="2147483651"/>
              <ac:spMk id="25" creationId="{00000000-0000-0000-0000-000000000000}"/>
            </ac:spMkLst>
          </pc:spChg>
          <pc:spChg chg="del">
            <ac:chgData name="Joseph  Witcombe" userId="a2840d26-4401-46ce-837a-825901afe1b0" providerId="ADAL" clId="{6D3DC1B1-A178-440C-BF55-C3FAEFC05675}" dt="2022-02-10T04:13:25.473" v="79" actId="478"/>
            <ac:spMkLst>
              <pc:docMk/>
              <pc:sldMasterMk cId="0" sldId="2147483648"/>
              <pc:sldLayoutMk cId="0" sldId="2147483651"/>
              <ac:spMk id="26" creationId="{00000000-0000-0000-0000-000000000000}"/>
            </ac:spMkLst>
          </pc:spChg>
          <pc:cxnChg chg="add mod">
            <ac:chgData name="Joseph  Witcombe" userId="a2840d26-4401-46ce-837a-825901afe1b0" providerId="ADAL" clId="{6D3DC1B1-A178-440C-BF55-C3FAEFC05675}" dt="2022-02-10T04:46:25.354" v="1104"/>
            <ac:cxnSpMkLst>
              <pc:docMk/>
              <pc:sldMasterMk cId="0" sldId="2147483648"/>
              <pc:sldLayoutMk cId="0" sldId="2147483651"/>
              <ac:cxnSpMk id="8" creationId="{686343C5-762D-4DD3-9A52-4CD3D8F6702F}"/>
            </ac:cxnSpMkLst>
          </pc:cxnChg>
        </pc:sldLayoutChg>
        <pc:sldLayoutChg chg="addSp delSp modSp mod">
          <pc:chgData name="Joseph  Witcombe" userId="a2840d26-4401-46ce-837a-825901afe1b0" providerId="ADAL" clId="{6D3DC1B1-A178-440C-BF55-C3FAEFC05675}" dt="2022-02-10T04:52:15.452" v="1132" actId="2711"/>
          <pc:sldLayoutMkLst>
            <pc:docMk/>
            <pc:sldMasterMk cId="0" sldId="2147483648"/>
            <pc:sldLayoutMk cId="0" sldId="2147483652"/>
          </pc:sldLayoutMkLst>
          <pc:spChg chg="add del">
            <ac:chgData name="Joseph  Witcombe" userId="a2840d26-4401-46ce-837a-825901afe1b0" providerId="ADAL" clId="{6D3DC1B1-A178-440C-BF55-C3FAEFC05675}" dt="2022-02-10T04:18:52.461" v="101" actId="11529"/>
            <ac:spMkLst>
              <pc:docMk/>
              <pc:sldMasterMk cId="0" sldId="2147483648"/>
              <pc:sldLayoutMk cId="0" sldId="2147483652"/>
              <ac:spMk id="2" creationId="{F0B2CA46-77BA-48A3-9C7D-838BBB5B2F52}"/>
            </ac:spMkLst>
          </pc:spChg>
          <pc:spChg chg="add mod">
            <ac:chgData name="Joseph  Witcombe" userId="a2840d26-4401-46ce-837a-825901afe1b0" providerId="ADAL" clId="{6D3DC1B1-A178-440C-BF55-C3FAEFC05675}" dt="2022-02-10T04:49:26.893" v="1120" actId="2711"/>
            <ac:spMkLst>
              <pc:docMk/>
              <pc:sldMasterMk cId="0" sldId="2147483648"/>
              <pc:sldLayoutMk cId="0" sldId="2147483652"/>
              <ac:spMk id="3" creationId="{D3670E21-F842-4177-AEBF-3F426D9AA292}"/>
            </ac:spMkLst>
          </pc:spChg>
          <pc:spChg chg="add del mod">
            <ac:chgData name="Joseph  Witcombe" userId="a2840d26-4401-46ce-837a-825901afe1b0" providerId="ADAL" clId="{6D3DC1B1-A178-440C-BF55-C3FAEFC05675}" dt="2022-02-10T04:52:15.452" v="1132" actId="2711"/>
            <ac:spMkLst>
              <pc:docMk/>
              <pc:sldMasterMk cId="0" sldId="2147483648"/>
              <pc:sldLayoutMk cId="0" sldId="2147483652"/>
              <ac:spMk id="4" creationId="{923AF37F-C9D1-44AC-80A8-678E232AF90F}"/>
            </ac:spMkLst>
          </pc:spChg>
          <pc:spChg chg="add del mod">
            <ac:chgData name="Joseph  Witcombe" userId="a2840d26-4401-46ce-837a-825901afe1b0" providerId="ADAL" clId="{6D3DC1B1-A178-440C-BF55-C3FAEFC05675}" dt="2022-02-10T04:48:26.339" v="1116"/>
            <ac:spMkLst>
              <pc:docMk/>
              <pc:sldMasterMk cId="0" sldId="2147483648"/>
              <pc:sldLayoutMk cId="0" sldId="2147483652"/>
              <ac:spMk id="5" creationId="{17B2515D-DEC0-42F2-B8C1-FAB2E9CB7971}"/>
            </ac:spMkLst>
          </pc:spChg>
          <pc:spChg chg="add mod">
            <ac:chgData name="Joseph  Witcombe" userId="a2840d26-4401-46ce-837a-825901afe1b0" providerId="ADAL" clId="{6D3DC1B1-A178-440C-BF55-C3FAEFC05675}" dt="2022-02-10T04:17:19.776" v="98"/>
            <ac:spMkLst>
              <pc:docMk/>
              <pc:sldMasterMk cId="0" sldId="2147483648"/>
              <pc:sldLayoutMk cId="0" sldId="2147483652"/>
              <ac:spMk id="7" creationId="{0EC57FFC-BDEE-4367-B06A-7478AFFF4241}"/>
            </ac:spMkLst>
          </pc:spChg>
          <pc:spChg chg="add del mod">
            <ac:chgData name="Joseph  Witcombe" userId="a2840d26-4401-46ce-837a-825901afe1b0" providerId="ADAL" clId="{6D3DC1B1-A178-440C-BF55-C3FAEFC05675}" dt="2022-02-10T04:19:49.790" v="105" actId="478"/>
            <ac:spMkLst>
              <pc:docMk/>
              <pc:sldMasterMk cId="0" sldId="2147483648"/>
              <pc:sldLayoutMk cId="0" sldId="2147483652"/>
              <ac:spMk id="9" creationId="{8E6A2ED9-E5FE-4182-9F0A-AC15CC1A5CDB}"/>
            </ac:spMkLst>
          </pc:spChg>
          <pc:spChg chg="add del mod">
            <ac:chgData name="Joseph  Witcombe" userId="a2840d26-4401-46ce-837a-825901afe1b0" providerId="ADAL" clId="{6D3DC1B1-A178-440C-BF55-C3FAEFC05675}" dt="2022-02-10T04:18:41.037" v="100" actId="478"/>
            <ac:spMkLst>
              <pc:docMk/>
              <pc:sldMasterMk cId="0" sldId="2147483648"/>
              <pc:sldLayoutMk cId="0" sldId="2147483652"/>
              <ac:spMk id="10" creationId="{3EA9668E-B3B3-489C-A3DD-7D4B5334D0D0}"/>
            </ac:spMkLst>
          </pc:spChg>
          <pc:spChg chg="add mod">
            <ac:chgData name="Joseph  Witcombe" userId="a2840d26-4401-46ce-837a-825901afe1b0" providerId="ADAL" clId="{6D3DC1B1-A178-440C-BF55-C3FAEFC05675}" dt="2022-02-10T04:17:19.776" v="98"/>
            <ac:spMkLst>
              <pc:docMk/>
              <pc:sldMasterMk cId="0" sldId="2147483648"/>
              <pc:sldLayoutMk cId="0" sldId="2147483652"/>
              <ac:spMk id="11" creationId="{F24FE441-0B22-4678-B910-B37764C77CEA}"/>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28"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29"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30"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31"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32" creationId="{00000000-0000-0000-0000-000000000000}"/>
            </ac:spMkLst>
          </pc:spChg>
          <pc:cxnChg chg="add mod">
            <ac:chgData name="Joseph  Witcombe" userId="a2840d26-4401-46ce-837a-825901afe1b0" providerId="ADAL" clId="{6D3DC1B1-A178-440C-BF55-C3FAEFC05675}" dt="2022-02-10T04:17:19.776" v="98"/>
            <ac:cxnSpMkLst>
              <pc:docMk/>
              <pc:sldMasterMk cId="0" sldId="2147483648"/>
              <pc:sldLayoutMk cId="0" sldId="2147483652"/>
              <ac:cxnSpMk id="8" creationId="{07FD8F8D-92FB-4CF4-89CF-354E1990387C}"/>
            </ac:cxnSpMkLst>
          </pc:cxnChg>
        </pc:sldLayoutChg>
      </pc:sldMasterChg>
    </pc:docChg>
  </pc:docChgLst>
</pc:chgInfo>
</file>

<file path=ppt/media/image1.pn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g1097394a84e_0_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 name="Google Shape;42;g1097394a84e_0_1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15449435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12985817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06873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434440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30684274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22214162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607276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3156852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2978960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29525256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0855af059a_0_9: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0855af059a_0_9: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27352560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30196061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244393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6202732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3726776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214240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868972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20328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latin typeface="Calibri"/>
              <a:cs typeface="Calibri"/>
            </a:endParaRPr>
          </a:p>
        </p:txBody>
      </p:sp>
    </p:spTree>
    <p:extLst>
      <p:ext uri="{BB962C8B-B14F-4D97-AF65-F5344CB8AC3E}">
        <p14:creationId xmlns:p14="http://schemas.microsoft.com/office/powerpoint/2010/main" val="8512041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83767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892063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4715262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310345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3998890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0855af059a_0_15: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0855af059a_0_15: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09a227e365_0_68: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09a227e365_0_6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91028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85857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latin typeface="Calibri"/>
              <a:cs typeface="Calibri"/>
            </a:endParaRPr>
          </a:p>
        </p:txBody>
      </p:sp>
    </p:spTree>
    <p:extLst>
      <p:ext uri="{BB962C8B-B14F-4D97-AF65-F5344CB8AC3E}">
        <p14:creationId xmlns:p14="http://schemas.microsoft.com/office/powerpoint/2010/main" val="2413662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29451622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868972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p>
        </p:txBody>
      </p:sp>
    </p:spTree>
    <p:extLst>
      <p:ext uri="{BB962C8B-B14F-4D97-AF65-F5344CB8AC3E}">
        <p14:creationId xmlns:p14="http://schemas.microsoft.com/office/powerpoint/2010/main" val="40950861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787907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7"/>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bg2">
            <a:lumMod val="75000"/>
          </a:schemeClr>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20527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accent5">
            <a:lumMod val="75000"/>
          </a:schemeClr>
        </a:solidFill>
        <a:effectLst/>
      </p:bgPr>
    </p:bg>
    <p:spTree>
      <p:nvGrpSpPr>
        <p:cNvPr id="1" name="Shape 27"/>
        <p:cNvGrpSpPr/>
        <p:nvPr/>
      </p:nvGrpSpPr>
      <p:grpSpPr>
        <a:xfrm>
          <a:off x="0" y="0"/>
          <a:ext cx="0" cy="0"/>
          <a:chOff x="0" y="0"/>
          <a:chExt cx="0" cy="0"/>
        </a:xfrm>
      </p:grpSpPr>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047057" y="1808912"/>
            <a:ext cx="8698372"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945219" y="708917"/>
            <a:ext cx="10787869"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spTree>
    <p:extLst>
      <p:ext uri="{BB962C8B-B14F-4D97-AF65-F5344CB8AC3E}">
        <p14:creationId xmlns:p14="http://schemas.microsoft.com/office/powerpoint/2010/main" val="3043031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Ref idx="1001">
        <a:schemeClr val="bg1"/>
      </p:bgRef>
    </p:bg>
    <p:spTree>
      <p:nvGrpSpPr>
        <p:cNvPr id="1" name="Shape 27"/>
        <p:cNvGrpSpPr/>
        <p:nvPr/>
      </p:nvGrpSpPr>
      <p:grpSpPr>
        <a:xfrm>
          <a:off x="0" y="0"/>
          <a:ext cx="0" cy="0"/>
          <a:chOff x="0" y="0"/>
          <a:chExt cx="0" cy="0"/>
        </a:xfrm>
      </p:grpSpPr>
      <p:sp>
        <p:nvSpPr>
          <p:cNvPr id="7" name="Rectangle 6">
            <a:extLst>
              <a:ext uri="{FF2B5EF4-FFF2-40B4-BE49-F238E27FC236}">
                <a16:creationId xmlns:a16="http://schemas.microsoft.com/office/drawing/2014/main" id="{FAB6E9EE-1EF4-49C3-8A60-76FBB6A2DEC7}"/>
              </a:ext>
            </a:extLst>
          </p:cNvPr>
          <p:cNvSpPr/>
          <p:nvPr userDrawn="1"/>
        </p:nvSpPr>
        <p:spPr>
          <a:xfrm>
            <a:off x="6096000" y="0"/>
            <a:ext cx="6096000" cy="6858000"/>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3E025E26-65A7-4B29-8014-286B5309E43F}"/>
              </a:ext>
            </a:extLst>
          </p:cNvPr>
          <p:cNvSpPr/>
          <p:nvPr userDrawn="1"/>
        </p:nvSpPr>
        <p:spPr>
          <a:xfrm>
            <a:off x="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688369" y="1808911"/>
            <a:ext cx="4982966" cy="4340171"/>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688370" y="708917"/>
            <a:ext cx="4982965" cy="914400"/>
          </a:xfrm>
          <a:prstGeom prst="rect">
            <a:avLst/>
          </a:prstGeom>
        </p:spPr>
        <p:txBody>
          <a:bodyPr/>
          <a:lstStyle>
            <a:lvl1pPr>
              <a:defRPr sz="5000">
                <a:solidFill>
                  <a:schemeClr val="bg1"/>
                </a:solidFill>
                <a:latin typeface="+mn-lt"/>
              </a:defRPr>
            </a:lvl1pPr>
          </a:lstStyle>
          <a:p>
            <a:r>
              <a:rPr lang="en-US"/>
              <a:t>Click to edit</a:t>
            </a:r>
            <a:endParaRPr lang="en-GB"/>
          </a:p>
        </p:txBody>
      </p:sp>
      <p:sp>
        <p:nvSpPr>
          <p:cNvPr id="5" name="Text Placeholder 2">
            <a:extLst>
              <a:ext uri="{FF2B5EF4-FFF2-40B4-BE49-F238E27FC236}">
                <a16:creationId xmlns:a16="http://schemas.microsoft.com/office/drawing/2014/main" id="{7D895517-B87F-4701-BEE6-FC1325D2C842}"/>
              </a:ext>
            </a:extLst>
          </p:cNvPr>
          <p:cNvSpPr>
            <a:spLocks noGrp="1"/>
          </p:cNvSpPr>
          <p:nvPr>
            <p:ph type="body" sz="quarter" idx="11" hasCustomPrompt="1"/>
          </p:nvPr>
        </p:nvSpPr>
        <p:spPr>
          <a:xfrm>
            <a:off x="6904232" y="1808911"/>
            <a:ext cx="5075433" cy="4340171"/>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589304320"/>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Title Only" userDrawn="1">
  <p:cSld name="Title Only">
    <p:bg>
      <p:bgPr>
        <a:solidFill>
          <a:schemeClr val="lt1"/>
        </a:solidFill>
        <a:effectLst/>
      </p:bgPr>
    </p:bg>
    <p:spTree>
      <p:nvGrpSpPr>
        <p:cNvPr id="1" name="Shape 12"/>
        <p:cNvGrpSpPr/>
        <p:nvPr/>
      </p:nvGrpSpPr>
      <p:grpSpPr>
        <a:xfrm>
          <a:off x="0" y="0"/>
          <a:ext cx="0" cy="0"/>
          <a:chOff x="0" y="0"/>
          <a:chExt cx="0" cy="0"/>
        </a:xfrm>
      </p:grpSpPr>
      <p:pic>
        <p:nvPicPr>
          <p:cNvPr id="11" name="Google Shape;44;g1097394a84e_0_17">
            <a:extLst>
              <a:ext uri="{FF2B5EF4-FFF2-40B4-BE49-F238E27FC236}">
                <a16:creationId xmlns:a16="http://schemas.microsoft.com/office/drawing/2014/main" id="{3B59D440-7BC1-4DAF-91CD-6774B016B49E}"/>
              </a:ext>
            </a:extLst>
          </p:cNvPr>
          <p:cNvPicPr preferRelativeResize="0"/>
          <p:nvPr userDrawn="1"/>
        </p:nvPicPr>
        <p:blipFill>
          <a:blip r:embed="rId2">
            <a:alphaModFix/>
          </a:blip>
          <a:stretch>
            <a:fillRect/>
          </a:stretch>
        </p:blipFill>
        <p:spPr>
          <a:xfrm>
            <a:off x="13" y="1"/>
            <a:ext cx="12191985" cy="6858000"/>
          </a:xfrm>
          <a:prstGeom prst="rect">
            <a:avLst/>
          </a:prstGeom>
          <a:noFill/>
          <a:ln>
            <a:noFill/>
          </a:ln>
        </p:spPr>
      </p:pic>
      <p:sp>
        <p:nvSpPr>
          <p:cNvPr id="12" name="Google Shape;45;g1097394a84e_0_17">
            <a:extLst>
              <a:ext uri="{FF2B5EF4-FFF2-40B4-BE49-F238E27FC236}">
                <a16:creationId xmlns:a16="http://schemas.microsoft.com/office/drawing/2014/main" id="{42C4D5A7-F4BD-4CDA-90AB-63C1E8732F6E}"/>
              </a:ext>
            </a:extLst>
          </p:cNvPr>
          <p:cNvSpPr txBox="1">
            <a:spLocks noGrp="1"/>
          </p:cNvSpPr>
          <p:nvPr>
            <p:ph type="title" idx="4294967295"/>
          </p:nvPr>
        </p:nvSpPr>
        <p:spPr>
          <a:xfrm rot="5400000">
            <a:off x="-1507018" y="2329349"/>
            <a:ext cx="4025100" cy="307800"/>
          </a:xfrm>
          <a:prstGeom prst="rect">
            <a:avLst/>
          </a:prstGeom>
        </p:spPr>
        <p:txBody>
          <a:bodyPr spcFirstLastPara="1" wrap="square" lIns="0" tIns="0" rIns="0" bIns="0" anchor="t" anchorCtr="0">
            <a:spAutoFit/>
          </a:bodyPr>
          <a:lstStyle/>
          <a:p>
            <a:r>
              <a:rPr lang="en-US" sz="2000">
                <a:solidFill>
                  <a:schemeClr val="lt1"/>
                </a:solidFill>
              </a:rPr>
              <a:t>JavaScript 1</a:t>
            </a:r>
          </a:p>
        </p:txBody>
      </p:sp>
      <p:cxnSp>
        <p:nvCxnSpPr>
          <p:cNvPr id="17" name="Google Shape;46;g1097394a84e_0_17">
            <a:extLst>
              <a:ext uri="{FF2B5EF4-FFF2-40B4-BE49-F238E27FC236}">
                <a16:creationId xmlns:a16="http://schemas.microsoft.com/office/drawing/2014/main" id="{DFBF017D-803E-4747-B8BE-14F9EE26241C}"/>
              </a:ext>
            </a:extLst>
          </p:cNvPr>
          <p:cNvCxnSpPr/>
          <p:nvPr userDrawn="1"/>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userDrawn="1">
  <p:cSld name="Title Slide">
    <p:spTree>
      <p:nvGrpSpPr>
        <p:cNvPr id="1" name="Shape 21"/>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CAE9D69B-A110-4B7F-9112-352DC0862E72}"/>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1</a:t>
            </a:r>
          </a:p>
        </p:txBody>
      </p:sp>
      <p:cxnSp>
        <p:nvCxnSpPr>
          <p:cNvPr id="8" name="Google Shape;106;g1087a3117a6_0_117">
            <a:extLst>
              <a:ext uri="{FF2B5EF4-FFF2-40B4-BE49-F238E27FC236}">
                <a16:creationId xmlns:a16="http://schemas.microsoft.com/office/drawing/2014/main" id="{686343C5-762D-4DD3-9A52-4CD3D8F6702F}"/>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0" name="Text Placeholder 2">
            <a:extLst>
              <a:ext uri="{FF2B5EF4-FFF2-40B4-BE49-F238E27FC236}">
                <a16:creationId xmlns:a16="http://schemas.microsoft.com/office/drawing/2014/main" id="{7D0F9EF5-E261-424F-8C3D-23063DFF416F}"/>
              </a:ext>
            </a:extLst>
          </p:cNvPr>
          <p:cNvSpPr>
            <a:spLocks noGrp="1"/>
          </p:cNvSpPr>
          <p:nvPr>
            <p:ph type="body" sz="quarter" idx="10" hasCustomPrompt="1"/>
          </p:nvPr>
        </p:nvSpPr>
        <p:spPr>
          <a:xfrm>
            <a:off x="1892240" y="1870557"/>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3">
            <a:extLst>
              <a:ext uri="{FF2B5EF4-FFF2-40B4-BE49-F238E27FC236}">
                <a16:creationId xmlns:a16="http://schemas.microsoft.com/office/drawing/2014/main" id="{23831357-6510-4F30-8622-A4BDF0884B76}"/>
              </a:ext>
            </a:extLst>
          </p:cNvPr>
          <p:cNvSpPr>
            <a:spLocks noGrp="1"/>
          </p:cNvSpPr>
          <p:nvPr>
            <p:ph type="title"/>
          </p:nvPr>
        </p:nvSpPr>
        <p:spPr>
          <a:xfrm>
            <a:off x="1892240" y="698643"/>
            <a:ext cx="10515600" cy="914400"/>
          </a:xfrm>
          <a:prstGeom prst="rect">
            <a:avLst/>
          </a:prstGeom>
        </p:spPr>
        <p:txBody>
          <a:bodyPr/>
          <a:lstStyle>
            <a:lvl1pPr>
              <a:defRPr sz="5600">
                <a:latin typeface="+mn-lt"/>
              </a:defRPr>
            </a:lvl1pPr>
          </a:lstStyle>
          <a:p>
            <a:r>
              <a:rPr lang="en-US"/>
              <a:t>Click to edit Master title style</a:t>
            </a:r>
            <a:endParaRPr lang="en-GB"/>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1</a:t>
            </a:r>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1" name="Google Shape;103;g1087a3117a6_0_117">
            <a:extLst>
              <a:ext uri="{FF2B5EF4-FFF2-40B4-BE49-F238E27FC236}">
                <a16:creationId xmlns:a16="http://schemas.microsoft.com/office/drawing/2014/main" id="{F24FE441-0B22-4678-B910-B37764C77CEA}"/>
              </a:ext>
            </a:extLst>
          </p:cNvPr>
          <p:cNvSpPr/>
          <p:nvPr userDrawn="1"/>
        </p:nvSpPr>
        <p:spPr>
          <a:xfrm>
            <a:off x="10371078" y="5941537"/>
            <a:ext cx="1443300" cy="6588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1</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4</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Slide" userDrawn="1">
  <p:cSld name="Title Slide">
    <p:spTree>
      <p:nvGrpSpPr>
        <p:cNvPr id="1" name="Shape 21"/>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CAE9D69B-A110-4B7F-9112-352DC0862E72}"/>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3</a:t>
            </a:r>
          </a:p>
        </p:txBody>
      </p:sp>
      <p:cxnSp>
        <p:nvCxnSpPr>
          <p:cNvPr id="8" name="Google Shape;106;g1087a3117a6_0_117">
            <a:extLst>
              <a:ext uri="{FF2B5EF4-FFF2-40B4-BE49-F238E27FC236}">
                <a16:creationId xmlns:a16="http://schemas.microsoft.com/office/drawing/2014/main" id="{686343C5-762D-4DD3-9A52-4CD3D8F6702F}"/>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0" name="Text Placeholder 2">
            <a:extLst>
              <a:ext uri="{FF2B5EF4-FFF2-40B4-BE49-F238E27FC236}">
                <a16:creationId xmlns:a16="http://schemas.microsoft.com/office/drawing/2014/main" id="{7D0F9EF5-E261-424F-8C3D-23063DFF416F}"/>
              </a:ext>
            </a:extLst>
          </p:cNvPr>
          <p:cNvSpPr>
            <a:spLocks noGrp="1"/>
          </p:cNvSpPr>
          <p:nvPr>
            <p:ph type="body" sz="quarter" idx="10" hasCustomPrompt="1"/>
          </p:nvPr>
        </p:nvSpPr>
        <p:spPr>
          <a:xfrm>
            <a:off x="1892240" y="1870557"/>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3">
            <a:extLst>
              <a:ext uri="{FF2B5EF4-FFF2-40B4-BE49-F238E27FC236}">
                <a16:creationId xmlns:a16="http://schemas.microsoft.com/office/drawing/2014/main" id="{23831357-6510-4F30-8622-A4BDF0884B76}"/>
              </a:ext>
            </a:extLst>
          </p:cNvPr>
          <p:cNvSpPr>
            <a:spLocks noGrp="1"/>
          </p:cNvSpPr>
          <p:nvPr>
            <p:ph type="title"/>
          </p:nvPr>
        </p:nvSpPr>
        <p:spPr>
          <a:xfrm>
            <a:off x="1892240" y="698643"/>
            <a:ext cx="10515600" cy="914400"/>
          </a:xfrm>
          <a:prstGeom prst="rect">
            <a:avLst/>
          </a:prstGeom>
        </p:spPr>
        <p:txBody>
          <a:bodyPr/>
          <a:lstStyle>
            <a:lvl1pPr>
              <a:defRPr sz="5600">
                <a:latin typeface="+mn-lt"/>
              </a:defRPr>
            </a:lvl1pPr>
          </a:lstStyle>
          <a:p>
            <a:r>
              <a:rPr lang="en-US"/>
              <a:t>Click to edit Master title style</a:t>
            </a:r>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Only" userDrawn="1">
  <p:cSld name="Title Only">
    <p:bg>
      <p:bgPr>
        <a:solidFill>
          <a:schemeClr val="lt1"/>
        </a:solidFill>
        <a:effectLst/>
      </p:bgPr>
    </p:bg>
    <p:spTree>
      <p:nvGrpSpPr>
        <p:cNvPr id="1" name="Shape 12"/>
        <p:cNvGrpSpPr/>
        <p:nvPr/>
      </p:nvGrpSpPr>
      <p:grpSpPr>
        <a:xfrm>
          <a:off x="0" y="0"/>
          <a:ext cx="0" cy="0"/>
          <a:chOff x="0" y="0"/>
          <a:chExt cx="0" cy="0"/>
        </a:xfrm>
      </p:grpSpPr>
      <p:pic>
        <p:nvPicPr>
          <p:cNvPr id="11" name="Google Shape;44;g1097394a84e_0_17">
            <a:extLst>
              <a:ext uri="{FF2B5EF4-FFF2-40B4-BE49-F238E27FC236}">
                <a16:creationId xmlns:a16="http://schemas.microsoft.com/office/drawing/2014/main" id="{3B59D440-7BC1-4DAF-91CD-6774B016B49E}"/>
              </a:ext>
            </a:extLst>
          </p:cNvPr>
          <p:cNvPicPr preferRelativeResize="0"/>
          <p:nvPr userDrawn="1"/>
        </p:nvPicPr>
        <p:blipFill>
          <a:blip r:embed="rId2">
            <a:alphaModFix/>
          </a:blip>
          <a:stretch>
            <a:fillRect/>
          </a:stretch>
        </p:blipFill>
        <p:spPr>
          <a:xfrm>
            <a:off x="13" y="1"/>
            <a:ext cx="12191985" cy="6858000"/>
          </a:xfrm>
          <a:prstGeom prst="rect">
            <a:avLst/>
          </a:prstGeom>
          <a:noFill/>
          <a:ln>
            <a:noFill/>
          </a:ln>
        </p:spPr>
      </p:pic>
      <p:sp>
        <p:nvSpPr>
          <p:cNvPr id="12" name="Google Shape;45;g1097394a84e_0_17">
            <a:extLst>
              <a:ext uri="{FF2B5EF4-FFF2-40B4-BE49-F238E27FC236}">
                <a16:creationId xmlns:a16="http://schemas.microsoft.com/office/drawing/2014/main" id="{42C4D5A7-F4BD-4CDA-90AB-63C1E8732F6E}"/>
              </a:ext>
            </a:extLst>
          </p:cNvPr>
          <p:cNvSpPr txBox="1">
            <a:spLocks noGrp="1"/>
          </p:cNvSpPr>
          <p:nvPr>
            <p:ph type="title" idx="4294967295" hasCustomPrompt="1"/>
          </p:nvPr>
        </p:nvSpPr>
        <p:spPr>
          <a:xfrm rot="5400000">
            <a:off x="-1507018" y="2329349"/>
            <a:ext cx="4025100" cy="307800"/>
          </a:xfrm>
          <a:prstGeom prst="rect">
            <a:avLst/>
          </a:prstGeom>
        </p:spPr>
        <p:txBody>
          <a:bodyPr spcFirstLastPara="1" wrap="square" lIns="0" tIns="0" rIns="0" bIns="0" anchor="t" anchorCtr="0">
            <a:spAutoFit/>
          </a:bodyPr>
          <a:lstStyle>
            <a:lvl1pPr>
              <a:defRPr/>
            </a:lvl1pPr>
          </a:lstStyle>
          <a:p>
            <a:r>
              <a:rPr lang="en-US" sz="2000">
                <a:solidFill>
                  <a:schemeClr val="lt1"/>
                </a:solidFill>
              </a:rPr>
              <a:t>JavaScript 2</a:t>
            </a:r>
          </a:p>
        </p:txBody>
      </p:sp>
      <p:cxnSp>
        <p:nvCxnSpPr>
          <p:cNvPr id="17" name="Google Shape;46;g1097394a84e_0_17">
            <a:extLst>
              <a:ext uri="{FF2B5EF4-FFF2-40B4-BE49-F238E27FC236}">
                <a16:creationId xmlns:a16="http://schemas.microsoft.com/office/drawing/2014/main" id="{DFBF017D-803E-4747-B8BE-14F9EE26241C}"/>
              </a:ext>
            </a:extLst>
          </p:cNvPr>
          <p:cNvCxnSpPr/>
          <p:nvPr userDrawn="1"/>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3</a:t>
            </a:r>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1" name="Google Shape;103;g1087a3117a6_0_117">
            <a:extLst>
              <a:ext uri="{FF2B5EF4-FFF2-40B4-BE49-F238E27FC236}">
                <a16:creationId xmlns:a16="http://schemas.microsoft.com/office/drawing/2014/main" id="{F24FE441-0B22-4678-B910-B37764C77CEA}"/>
              </a:ext>
            </a:extLst>
          </p:cNvPr>
          <p:cNvSpPr/>
          <p:nvPr userDrawn="1"/>
        </p:nvSpPr>
        <p:spPr>
          <a:xfrm>
            <a:off x="10371078" y="5941537"/>
            <a:ext cx="1443300" cy="6588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3</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3</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bg2">
            <a:lumMod val="75000"/>
          </a:schemeClr>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1</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205270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A2A2A"/>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7945992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A2A2A"/>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1</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7945992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A2A2A"/>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4</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7945992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A2A2A"/>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3</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7945992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A2A2A"/>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3</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7945992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047057" y="1808912"/>
            <a:ext cx="8698372"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945219" y="708917"/>
            <a:ext cx="10787869"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spTree>
    <p:extLst>
      <p:ext uri="{BB962C8B-B14F-4D97-AF65-F5344CB8AC3E}">
        <p14:creationId xmlns:p14="http://schemas.microsoft.com/office/powerpoint/2010/main" val="30430318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Only" userDrawn="1">
  <p:cSld name="Title Only">
    <p:bg>
      <p:bgPr>
        <a:solidFill>
          <a:schemeClr val="lt1"/>
        </a:solidFill>
        <a:effectLst/>
      </p:bgPr>
    </p:bg>
    <p:spTree>
      <p:nvGrpSpPr>
        <p:cNvPr id="1" name="Shape 12"/>
        <p:cNvGrpSpPr/>
        <p:nvPr/>
      </p:nvGrpSpPr>
      <p:grpSpPr>
        <a:xfrm>
          <a:off x="0" y="0"/>
          <a:ext cx="0" cy="0"/>
          <a:chOff x="0" y="0"/>
          <a:chExt cx="0" cy="0"/>
        </a:xfrm>
      </p:grpSpPr>
      <p:pic>
        <p:nvPicPr>
          <p:cNvPr id="11" name="Google Shape;44;g1097394a84e_0_17">
            <a:extLst>
              <a:ext uri="{FF2B5EF4-FFF2-40B4-BE49-F238E27FC236}">
                <a16:creationId xmlns:a16="http://schemas.microsoft.com/office/drawing/2014/main" id="{3B59D440-7BC1-4DAF-91CD-6774B016B49E}"/>
              </a:ext>
            </a:extLst>
          </p:cNvPr>
          <p:cNvPicPr preferRelativeResize="0"/>
          <p:nvPr userDrawn="1"/>
        </p:nvPicPr>
        <p:blipFill>
          <a:blip r:embed="rId2">
            <a:alphaModFix/>
          </a:blip>
          <a:stretch>
            <a:fillRect/>
          </a:stretch>
        </p:blipFill>
        <p:spPr>
          <a:xfrm>
            <a:off x="13" y="1"/>
            <a:ext cx="12191985" cy="6858000"/>
          </a:xfrm>
          <a:prstGeom prst="rect">
            <a:avLst/>
          </a:prstGeom>
          <a:noFill/>
          <a:ln>
            <a:noFill/>
          </a:ln>
        </p:spPr>
      </p:pic>
      <p:sp>
        <p:nvSpPr>
          <p:cNvPr id="12" name="Google Shape;45;g1097394a84e_0_17">
            <a:extLst>
              <a:ext uri="{FF2B5EF4-FFF2-40B4-BE49-F238E27FC236}">
                <a16:creationId xmlns:a16="http://schemas.microsoft.com/office/drawing/2014/main" id="{42C4D5A7-F4BD-4CDA-90AB-63C1E8732F6E}"/>
              </a:ext>
            </a:extLst>
          </p:cNvPr>
          <p:cNvSpPr txBox="1">
            <a:spLocks noGrp="1"/>
          </p:cNvSpPr>
          <p:nvPr>
            <p:ph type="title" idx="4294967295" hasCustomPrompt="1"/>
          </p:nvPr>
        </p:nvSpPr>
        <p:spPr>
          <a:xfrm rot="5400000">
            <a:off x="-1507018" y="2329349"/>
            <a:ext cx="4025100" cy="307800"/>
          </a:xfrm>
          <a:prstGeom prst="rect">
            <a:avLst/>
          </a:prstGeom>
        </p:spPr>
        <p:txBody>
          <a:bodyPr spcFirstLastPara="1" wrap="square" lIns="0" tIns="0" rIns="0" bIns="0" anchor="t" anchorCtr="0">
            <a:spAutoFit/>
          </a:bodyPr>
          <a:lstStyle>
            <a:lvl1pPr>
              <a:defRPr/>
            </a:lvl1pPr>
          </a:lstStyle>
          <a:p>
            <a:r>
              <a:rPr lang="en-US" sz="2000">
                <a:solidFill>
                  <a:schemeClr val="lt1"/>
                </a:solidFill>
              </a:rPr>
              <a:t>JavaScript 4</a:t>
            </a:r>
          </a:p>
        </p:txBody>
      </p:sp>
      <p:cxnSp>
        <p:nvCxnSpPr>
          <p:cNvPr id="17" name="Google Shape;46;g1097394a84e_0_17">
            <a:extLst>
              <a:ext uri="{FF2B5EF4-FFF2-40B4-BE49-F238E27FC236}">
                <a16:creationId xmlns:a16="http://schemas.microsoft.com/office/drawing/2014/main" id="{DFBF017D-803E-4747-B8BE-14F9EE26241C}"/>
              </a:ext>
            </a:extLst>
          </p:cNvPr>
          <p:cNvCxnSpPr/>
          <p:nvPr userDrawn="1"/>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Ref idx="1001">
        <a:schemeClr val="bg1"/>
      </p:bgRef>
    </p:bg>
    <p:spTree>
      <p:nvGrpSpPr>
        <p:cNvPr id="1" name="Shape 27"/>
        <p:cNvGrpSpPr/>
        <p:nvPr/>
      </p:nvGrpSpPr>
      <p:grpSpPr>
        <a:xfrm>
          <a:off x="0" y="0"/>
          <a:ext cx="0" cy="0"/>
          <a:chOff x="0" y="0"/>
          <a:chExt cx="0" cy="0"/>
        </a:xfrm>
      </p:grpSpPr>
      <p:sp>
        <p:nvSpPr>
          <p:cNvPr id="7" name="Rectangle 6">
            <a:extLst>
              <a:ext uri="{FF2B5EF4-FFF2-40B4-BE49-F238E27FC236}">
                <a16:creationId xmlns:a16="http://schemas.microsoft.com/office/drawing/2014/main" id="{FAB6E9EE-1EF4-49C3-8A60-76FBB6A2DEC7}"/>
              </a:ext>
            </a:extLst>
          </p:cNvPr>
          <p:cNvSpPr/>
          <p:nvPr userDrawn="1"/>
        </p:nvSpPr>
        <p:spPr>
          <a:xfrm>
            <a:off x="0" y="0"/>
            <a:ext cx="6096000" cy="6858000"/>
          </a:xfrm>
          <a:prstGeom prst="rect">
            <a:avLst/>
          </a:prstGeom>
          <a:solidFill>
            <a:srgbClr val="2094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688369" y="1808911"/>
            <a:ext cx="4982966" cy="4340171"/>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688370" y="708917"/>
            <a:ext cx="4982965" cy="914400"/>
          </a:xfrm>
          <a:prstGeom prst="rect">
            <a:avLst/>
          </a:prstGeom>
        </p:spPr>
        <p:txBody>
          <a:bodyPr/>
          <a:lstStyle>
            <a:lvl1pPr>
              <a:defRPr sz="5000">
                <a:solidFill>
                  <a:srgbClr val="FBFBFB"/>
                </a:solidFill>
                <a:latin typeface="+mn-lt"/>
              </a:defRPr>
            </a:lvl1pPr>
          </a:lstStyle>
          <a:p>
            <a:r>
              <a:rPr lang="en-US"/>
              <a:t>Click to edit</a:t>
            </a:r>
            <a:endParaRPr lang="en-GB"/>
          </a:p>
        </p:txBody>
      </p:sp>
      <p:sp>
        <p:nvSpPr>
          <p:cNvPr id="5" name="Text Placeholder 2">
            <a:extLst>
              <a:ext uri="{FF2B5EF4-FFF2-40B4-BE49-F238E27FC236}">
                <a16:creationId xmlns:a16="http://schemas.microsoft.com/office/drawing/2014/main" id="{7D895517-B87F-4701-BEE6-FC1325D2C842}"/>
              </a:ext>
            </a:extLst>
          </p:cNvPr>
          <p:cNvSpPr>
            <a:spLocks noGrp="1"/>
          </p:cNvSpPr>
          <p:nvPr>
            <p:ph type="body" sz="quarter" idx="11" hasCustomPrompt="1"/>
          </p:nvPr>
        </p:nvSpPr>
        <p:spPr>
          <a:xfrm>
            <a:off x="6904232" y="1808911"/>
            <a:ext cx="5075433" cy="4340171"/>
          </a:xfrm>
          <a:prstGeom prst="rect">
            <a:avLst/>
          </a:prstGeom>
        </p:spPr>
        <p:txBody>
          <a:bodyPr/>
          <a:lstStyle>
            <a:lvl1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1pPr>
            <a:lvl2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2pPr>
            <a:lvl3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3pPr>
            <a:lvl4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4pPr>
            <a:lvl5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589304320"/>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3"/>
        <p:cNvGrpSpPr/>
        <p:nvPr/>
      </p:nvGrpSpPr>
      <p:grpSpPr>
        <a:xfrm>
          <a:off x="0" y="0"/>
          <a:ext cx="0" cy="0"/>
          <a:chOff x="0" y="0"/>
          <a:chExt cx="0" cy="0"/>
        </a:xfrm>
      </p:grpSpPr>
      <p:sp>
        <p:nvSpPr>
          <p:cNvPr id="34" name="Google Shape;34;p13"/>
          <p:cNvSpPr txBox="1">
            <a:spLocks noGrp="1"/>
          </p:cNvSpPr>
          <p:nvPr>
            <p:ph type="title"/>
          </p:nvPr>
        </p:nvSpPr>
        <p:spPr>
          <a:xfrm>
            <a:off x="4086657" y="1624049"/>
            <a:ext cx="4025034" cy="1422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5000" b="0" i="0">
                <a:solidFill>
                  <a:srgbClr val="5B2C8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3"/>
          <p:cNvSpPr txBox="1">
            <a:spLocks noGrp="1"/>
          </p:cNvSpPr>
          <p:nvPr>
            <p:ph type="body" idx="1"/>
          </p:nvPr>
        </p:nvSpPr>
        <p:spPr>
          <a:xfrm>
            <a:off x="609917" y="1577340"/>
            <a:ext cx="5306282" cy="452628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13"/>
          <p:cNvSpPr txBox="1">
            <a:spLocks noGrp="1"/>
          </p:cNvSpPr>
          <p:nvPr>
            <p:ph type="body" idx="2"/>
          </p:nvPr>
        </p:nvSpPr>
        <p:spPr>
          <a:xfrm>
            <a:off x="6282150" y="1577340"/>
            <a:ext cx="5306282" cy="452628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13"/>
          <p:cNvSpPr txBox="1">
            <a:spLocks noGrp="1"/>
          </p:cNvSpPr>
          <p:nvPr>
            <p:ph type="ftr" idx="11"/>
          </p:nvPr>
        </p:nvSpPr>
        <p:spPr>
          <a:xfrm>
            <a:off x="4147439" y="6377940"/>
            <a:ext cx="3903472" cy="3429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3"/>
          <p:cNvSpPr txBox="1">
            <a:spLocks noGrp="1"/>
          </p:cNvSpPr>
          <p:nvPr>
            <p:ph type="dt" idx="10"/>
          </p:nvPr>
        </p:nvSpPr>
        <p:spPr>
          <a:xfrm>
            <a:off x="609917" y="6377940"/>
            <a:ext cx="2805620" cy="3429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3"/>
          <p:cNvSpPr txBox="1">
            <a:spLocks noGrp="1"/>
          </p:cNvSpPr>
          <p:nvPr>
            <p:ph type="sldNum" idx="12"/>
          </p:nvPr>
        </p:nvSpPr>
        <p:spPr>
          <a:xfrm>
            <a:off x="8782812" y="6377940"/>
            <a:ext cx="2805620" cy="342900"/>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userDrawn="1">
  <p:cSld name="Title Slide">
    <p:spTree>
      <p:nvGrpSpPr>
        <p:cNvPr id="1" name="Shape 21"/>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CAE9D69B-A110-4B7F-9112-352DC0862E72}"/>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4</a:t>
            </a:r>
          </a:p>
        </p:txBody>
      </p:sp>
      <p:cxnSp>
        <p:nvCxnSpPr>
          <p:cNvPr id="8" name="Google Shape;106;g1087a3117a6_0_117">
            <a:extLst>
              <a:ext uri="{FF2B5EF4-FFF2-40B4-BE49-F238E27FC236}">
                <a16:creationId xmlns:a16="http://schemas.microsoft.com/office/drawing/2014/main" id="{686343C5-762D-4DD3-9A52-4CD3D8F6702F}"/>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0" name="Text Placeholder 2">
            <a:extLst>
              <a:ext uri="{FF2B5EF4-FFF2-40B4-BE49-F238E27FC236}">
                <a16:creationId xmlns:a16="http://schemas.microsoft.com/office/drawing/2014/main" id="{7D0F9EF5-E261-424F-8C3D-23063DFF416F}"/>
              </a:ext>
            </a:extLst>
          </p:cNvPr>
          <p:cNvSpPr>
            <a:spLocks noGrp="1"/>
          </p:cNvSpPr>
          <p:nvPr>
            <p:ph type="body" sz="quarter" idx="10" hasCustomPrompt="1"/>
          </p:nvPr>
        </p:nvSpPr>
        <p:spPr>
          <a:xfrm>
            <a:off x="1892240" y="1870557"/>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3">
            <a:extLst>
              <a:ext uri="{FF2B5EF4-FFF2-40B4-BE49-F238E27FC236}">
                <a16:creationId xmlns:a16="http://schemas.microsoft.com/office/drawing/2014/main" id="{23831357-6510-4F30-8622-A4BDF0884B76}"/>
              </a:ext>
            </a:extLst>
          </p:cNvPr>
          <p:cNvSpPr>
            <a:spLocks noGrp="1"/>
          </p:cNvSpPr>
          <p:nvPr>
            <p:ph type="title"/>
          </p:nvPr>
        </p:nvSpPr>
        <p:spPr>
          <a:xfrm>
            <a:off x="1892240" y="698643"/>
            <a:ext cx="10515600" cy="914400"/>
          </a:xfrm>
          <a:prstGeom prst="rect">
            <a:avLst/>
          </a:prstGeom>
        </p:spPr>
        <p:txBody>
          <a:bodyPr/>
          <a:lstStyle>
            <a:lvl1pPr>
              <a:defRPr sz="5600">
                <a:latin typeface="+mn-lt"/>
              </a:defRPr>
            </a:lvl1pPr>
          </a:lstStyle>
          <a:p>
            <a:r>
              <a:rPr lang="en-US"/>
              <a:t>Click to edit Master title style</a:t>
            </a:r>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4</a:t>
            </a:r>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1" name="Google Shape;103;g1087a3117a6_0_117">
            <a:extLst>
              <a:ext uri="{FF2B5EF4-FFF2-40B4-BE49-F238E27FC236}">
                <a16:creationId xmlns:a16="http://schemas.microsoft.com/office/drawing/2014/main" id="{F24FE441-0B22-4678-B910-B37764C77CEA}"/>
              </a:ext>
            </a:extLst>
          </p:cNvPr>
          <p:cNvSpPr/>
          <p:nvPr userDrawn="1"/>
        </p:nvSpPr>
        <p:spPr>
          <a:xfrm>
            <a:off x="10371078" y="5941537"/>
            <a:ext cx="1443300" cy="6588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userDrawn="1">
  <p:cSld name="Title Slide">
    <p:spTree>
      <p:nvGrpSpPr>
        <p:cNvPr id="1" name="Shape 21"/>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CAE9D69B-A110-4B7F-9112-352DC0862E72}"/>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2</a:t>
            </a:r>
          </a:p>
        </p:txBody>
      </p:sp>
      <p:cxnSp>
        <p:nvCxnSpPr>
          <p:cNvPr id="8" name="Google Shape;106;g1087a3117a6_0_117">
            <a:extLst>
              <a:ext uri="{FF2B5EF4-FFF2-40B4-BE49-F238E27FC236}">
                <a16:creationId xmlns:a16="http://schemas.microsoft.com/office/drawing/2014/main" id="{686343C5-762D-4DD3-9A52-4CD3D8F6702F}"/>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0" name="Text Placeholder 2">
            <a:extLst>
              <a:ext uri="{FF2B5EF4-FFF2-40B4-BE49-F238E27FC236}">
                <a16:creationId xmlns:a16="http://schemas.microsoft.com/office/drawing/2014/main" id="{7D0F9EF5-E261-424F-8C3D-23063DFF416F}"/>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latin typeface="+mn-lt"/>
              </a:defRPr>
            </a:lvl1pPr>
            <a:lvl2pPr marL="342900" indent="-342900">
              <a:lnSpc>
                <a:spcPct val="120000"/>
              </a:lnSpc>
              <a:spcBef>
                <a:spcPts val="0"/>
              </a:spcBef>
              <a:spcAft>
                <a:spcPts val="800"/>
              </a:spcAft>
              <a:buFont typeface="Arial" panose="020B0604020202020204" pitchFamily="34" charset="0"/>
              <a:buChar char="•"/>
              <a:defRPr sz="2400">
                <a:latin typeface="+mn-lt"/>
              </a:defRPr>
            </a:lvl2pPr>
            <a:lvl3pPr marL="342900" indent="-342900">
              <a:lnSpc>
                <a:spcPct val="120000"/>
              </a:lnSpc>
              <a:spcBef>
                <a:spcPts val="0"/>
              </a:spcBef>
              <a:spcAft>
                <a:spcPts val="800"/>
              </a:spcAft>
              <a:buFont typeface="Arial" panose="020B0604020202020204" pitchFamily="34" charset="0"/>
              <a:buChar char="•"/>
              <a:defRPr sz="2400">
                <a:latin typeface="+mn-lt"/>
              </a:defRPr>
            </a:lvl3pPr>
            <a:lvl4pPr marL="342900" indent="-342900">
              <a:lnSpc>
                <a:spcPct val="120000"/>
              </a:lnSpc>
              <a:spcBef>
                <a:spcPts val="0"/>
              </a:spcBef>
              <a:spcAft>
                <a:spcPts val="800"/>
              </a:spcAft>
              <a:buFont typeface="Arial" panose="020B0604020202020204" pitchFamily="34" charset="0"/>
              <a:buChar char="•"/>
              <a:defRPr sz="2400">
                <a:latin typeface="+mn-lt"/>
              </a:defRPr>
            </a:lvl4pPr>
            <a:lvl5pPr marL="342900" indent="-342900">
              <a:lnSpc>
                <a:spcPct val="120000"/>
              </a:lnSpc>
              <a:spcBef>
                <a:spcPts val="0"/>
              </a:spcBef>
              <a:spcAft>
                <a:spcPts val="800"/>
              </a:spcAft>
              <a:buFont typeface="Arial" panose="020B0604020202020204" pitchFamily="34" charset="0"/>
              <a:buChar char="•"/>
              <a:defRPr sz="2400">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3">
            <a:extLst>
              <a:ext uri="{FF2B5EF4-FFF2-40B4-BE49-F238E27FC236}">
                <a16:creationId xmlns:a16="http://schemas.microsoft.com/office/drawing/2014/main" id="{23831357-6510-4F30-8622-A4BDF0884B76}"/>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2</a:t>
            </a:r>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1" name="Google Shape;103;g1087a3117a6_0_117">
            <a:extLst>
              <a:ext uri="{FF2B5EF4-FFF2-40B4-BE49-F238E27FC236}">
                <a16:creationId xmlns:a16="http://schemas.microsoft.com/office/drawing/2014/main" id="{F24FE441-0B22-4678-B910-B37764C77CEA}"/>
              </a:ext>
            </a:extLst>
          </p:cNvPr>
          <p:cNvSpPr/>
          <p:nvPr userDrawn="1"/>
        </p:nvSpPr>
        <p:spPr>
          <a:xfrm>
            <a:off x="10371078" y="5941537"/>
            <a:ext cx="1443300" cy="6588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latin typeface="+mn-lt"/>
              </a:defRPr>
            </a:lvl1pPr>
            <a:lvl2pPr marL="342900" indent="-342900">
              <a:lnSpc>
                <a:spcPct val="120000"/>
              </a:lnSpc>
              <a:spcBef>
                <a:spcPts val="0"/>
              </a:spcBef>
              <a:spcAft>
                <a:spcPts val="800"/>
              </a:spcAft>
              <a:buFont typeface="Arial" panose="020B0604020202020204" pitchFamily="34" charset="0"/>
              <a:buChar char="•"/>
              <a:defRPr sz="2400">
                <a:latin typeface="+mn-lt"/>
              </a:defRPr>
            </a:lvl2pPr>
            <a:lvl3pPr marL="342900" indent="-342900">
              <a:lnSpc>
                <a:spcPct val="120000"/>
              </a:lnSpc>
              <a:spcBef>
                <a:spcPts val="0"/>
              </a:spcBef>
              <a:spcAft>
                <a:spcPts val="800"/>
              </a:spcAft>
              <a:buFont typeface="Arial" panose="020B0604020202020204" pitchFamily="34" charset="0"/>
              <a:buChar char="•"/>
              <a:defRPr sz="2400">
                <a:latin typeface="+mn-lt"/>
              </a:defRPr>
            </a:lvl3pPr>
            <a:lvl4pPr marL="342900" indent="-342900">
              <a:lnSpc>
                <a:spcPct val="120000"/>
              </a:lnSpc>
              <a:spcBef>
                <a:spcPts val="0"/>
              </a:spcBef>
              <a:spcAft>
                <a:spcPts val="800"/>
              </a:spcAft>
              <a:buFont typeface="Arial" panose="020B0604020202020204" pitchFamily="34" charset="0"/>
              <a:buChar char="•"/>
              <a:defRPr sz="2400">
                <a:latin typeface="+mn-lt"/>
              </a:defRPr>
            </a:lvl4pPr>
            <a:lvl5pPr marL="342900" indent="-342900">
              <a:lnSpc>
                <a:spcPct val="120000"/>
              </a:lnSpc>
              <a:spcBef>
                <a:spcPts val="0"/>
              </a:spcBef>
              <a:spcAft>
                <a:spcPts val="800"/>
              </a:spcAft>
              <a:buFont typeface="Arial" panose="020B0604020202020204" pitchFamily="34" charset="0"/>
              <a:buChar char="•"/>
              <a:defRPr sz="2400">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4</a:t>
            </a:r>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1" name="Google Shape;103;g1087a3117a6_0_117">
            <a:extLst>
              <a:ext uri="{FF2B5EF4-FFF2-40B4-BE49-F238E27FC236}">
                <a16:creationId xmlns:a16="http://schemas.microsoft.com/office/drawing/2014/main" id="{F24FE441-0B22-4678-B910-B37764C77CEA}"/>
              </a:ext>
            </a:extLst>
          </p:cNvPr>
          <p:cNvSpPr/>
          <p:nvPr userDrawn="1"/>
        </p:nvSpPr>
        <p:spPr>
          <a:xfrm>
            <a:off x="10371078" y="5941537"/>
            <a:ext cx="1443300" cy="6588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latin typeface="+mn-lt"/>
              </a:defRPr>
            </a:lvl1pPr>
            <a:lvl2pPr marL="342900" indent="-342900">
              <a:lnSpc>
                <a:spcPct val="120000"/>
              </a:lnSpc>
              <a:spcBef>
                <a:spcPts val="0"/>
              </a:spcBef>
              <a:spcAft>
                <a:spcPts val="800"/>
              </a:spcAft>
              <a:buFont typeface="Arial" panose="020B0604020202020204" pitchFamily="34" charset="0"/>
              <a:buChar char="•"/>
              <a:defRPr sz="2400">
                <a:latin typeface="+mn-lt"/>
              </a:defRPr>
            </a:lvl2pPr>
            <a:lvl3pPr marL="342900" indent="-342900">
              <a:lnSpc>
                <a:spcPct val="120000"/>
              </a:lnSpc>
              <a:spcBef>
                <a:spcPts val="0"/>
              </a:spcBef>
              <a:spcAft>
                <a:spcPts val="800"/>
              </a:spcAft>
              <a:buFont typeface="Arial" panose="020B0604020202020204" pitchFamily="34" charset="0"/>
              <a:buChar char="•"/>
              <a:defRPr sz="2400">
                <a:latin typeface="+mn-lt"/>
              </a:defRPr>
            </a:lvl3pPr>
            <a:lvl4pPr marL="342900" indent="-342900">
              <a:lnSpc>
                <a:spcPct val="120000"/>
              </a:lnSpc>
              <a:spcBef>
                <a:spcPts val="0"/>
              </a:spcBef>
              <a:spcAft>
                <a:spcPts val="800"/>
              </a:spcAft>
              <a:buFont typeface="Arial" panose="020B0604020202020204" pitchFamily="34" charset="0"/>
              <a:buChar char="•"/>
              <a:defRPr sz="2400">
                <a:latin typeface="+mn-lt"/>
              </a:defRPr>
            </a:lvl4pPr>
            <a:lvl5pPr marL="342900" indent="-342900">
              <a:lnSpc>
                <a:spcPct val="120000"/>
              </a:lnSpc>
              <a:spcBef>
                <a:spcPts val="0"/>
              </a:spcBef>
              <a:spcAft>
                <a:spcPts val="800"/>
              </a:spcAft>
              <a:buFont typeface="Arial" panose="020B0604020202020204" pitchFamily="34" charset="0"/>
              <a:buChar char="•"/>
              <a:defRPr sz="2400">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accent5">
            <a:lumMod val="75000"/>
          </a:schemeClr>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0" r:id="rId1"/>
    <p:sldLayoutId id="2147483665" r:id="rId2"/>
    <p:sldLayoutId id="2147483684" r:id="rId3"/>
    <p:sldLayoutId id="2147483686" r:id="rId4"/>
    <p:sldLayoutId id="2147483687" r:id="rId5"/>
    <p:sldLayoutId id="2147483659" r:id="rId6"/>
    <p:sldLayoutId id="2147483660" r:id="rId7"/>
    <p:sldLayoutId id="2147483685" r:id="rId8"/>
    <p:sldLayoutId id="2147483661" r:id="rId9"/>
    <p:sldLayoutId id="2147483662" r:id="rId10"/>
    <p:sldLayoutId id="2147483663" r:id="rId11"/>
    <p:sldLayoutId id="2147483664" r:id="rId12"/>
    <p:sldLayoutId id="2147483649" r:id="rId13"/>
    <p:sldLayoutId id="2147483676" r:id="rId14"/>
    <p:sldLayoutId id="2147483677" r:id="rId15"/>
    <p:sldLayoutId id="2147483678" r:id="rId16"/>
    <p:sldLayoutId id="2147483683" r:id="rId17"/>
    <p:sldLayoutId id="2147483669" r:id="rId18"/>
    <p:sldLayoutId id="2147483651" r:id="rId19"/>
    <p:sldLayoutId id="2147483652" r:id="rId20"/>
    <p:sldLayoutId id="2147483666" r:id="rId21"/>
    <p:sldLayoutId id="2147483654" r:id="rId22"/>
    <p:sldLayoutId id="2147483657" r:id="rId23"/>
    <p:sldLayoutId id="2147483680" r:id="rId24"/>
    <p:sldLayoutId id="2147483670" r:id="rId25"/>
    <p:sldLayoutId id="2147483688" r:id="rId26"/>
    <p:sldLayoutId id="2147483667" r:id="rId27"/>
    <p:sldLayoutId id="2147483658" r:id="rId28"/>
    <p:sldLayoutId id="2147483655" r:id="rId29"/>
    <p:sldLayoutId id="2147483656" r:id="rId30"/>
    <p:sldLayoutId id="2147483653" r:id="rId3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3" Type="http://schemas.openxmlformats.org/officeDocument/2006/relationships/hyperlink" Target="https://developer.mozilla.org/en-US/docs/Learn/JavaScript/Client-side_web_APIs/Manipulating_documents#active_learning_basic_dom_manipulation" TargetMode="External"/><Relationship Id="rId2" Type="http://schemas.openxmlformats.org/officeDocument/2006/relationships/notesSlide" Target="../notesSlides/notesSlide16.xml"/><Relationship Id="rId1" Type="http://schemas.openxmlformats.org/officeDocument/2006/relationships/slideLayout" Target="../slideLayouts/slideLayout21.xml"/><Relationship Id="rId4" Type="http://schemas.openxmlformats.org/officeDocument/2006/relationships/hyperlink" Target="https://developer.mozilla.org/en-US/docs/Learn/JavaScript/Client-side_web_APIs/Manipulating_documents#creating_and_placing_new_nodes"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3" Type="http://schemas.openxmlformats.org/officeDocument/2006/relationships/hyperlink" Target="https://developer.mozilla.org/en-US/docs/Learn/JavaScript/Client-side_web_APIs/Manipulating_documents#active_learning_a_dynamic_shopping_list" TargetMode="External"/><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pic>
        <p:nvPicPr>
          <p:cNvPr id="44" name="Google Shape;44;g1097394a84e_0_17"/>
          <p:cNvPicPr preferRelativeResize="0"/>
          <p:nvPr/>
        </p:nvPicPr>
        <p:blipFill>
          <a:blip r:embed="rId3">
            <a:alphaModFix/>
          </a:blip>
          <a:stretch>
            <a:fillRect/>
          </a:stretch>
        </p:blipFill>
        <p:spPr>
          <a:xfrm>
            <a:off x="13" y="1"/>
            <a:ext cx="12191985" cy="6858000"/>
          </a:xfrm>
          <a:prstGeom prst="rect">
            <a:avLst/>
          </a:prstGeom>
          <a:noFill/>
          <a:ln>
            <a:noFill/>
          </a:ln>
        </p:spPr>
      </p:pic>
      <p:sp>
        <p:nvSpPr>
          <p:cNvPr id="45" name="Google Shape;45;g1097394a84e_0_17"/>
          <p:cNvSpPr txBox="1">
            <a:spLocks noGrp="1"/>
          </p:cNvSpPr>
          <p:nvPr>
            <p:ph type="title" idx="4294967295"/>
          </p:nvPr>
        </p:nvSpPr>
        <p:spPr>
          <a:xfrm rot="5400000">
            <a:off x="-1507018" y="2329349"/>
            <a:ext cx="4025100" cy="307800"/>
          </a:xfrm>
          <a:prstGeom prst="rect">
            <a:avLst/>
          </a:prstGeom>
        </p:spPr>
        <p:txBody>
          <a:bodyPr spcFirstLastPara="1" wrap="square" lIns="0" tIns="0" rIns="0" bIns="0" anchor="t" anchorCtr="0">
            <a:spAutoFit/>
          </a:bodyPr>
          <a:lstStyle/>
          <a:p>
            <a:r>
              <a:rPr lang="en-US" sz="2000">
                <a:solidFill>
                  <a:schemeClr val="lt1"/>
                </a:solidFill>
              </a:rPr>
              <a:t>JavaScript 3</a:t>
            </a:r>
          </a:p>
        </p:txBody>
      </p:sp>
      <p:cxnSp>
        <p:nvCxnSpPr>
          <p:cNvPr id="46" name="Google Shape;46;g1097394a84e_0_17"/>
          <p:cNvCxnSpPr/>
          <p:nvPr/>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949749" y="2512419"/>
            <a:ext cx="8478838" cy="4167264"/>
          </a:xfrm>
        </p:spPr>
        <p:txBody>
          <a:bodyPr lIns="91440" tIns="45720" rIns="91440" bIns="45720" anchor="t"/>
          <a:lstStyle/>
          <a:p>
            <a:pPr marL="342900" indent="-342900"/>
            <a:r>
              <a:rPr lang="en-US">
                <a:cs typeface="Calibri"/>
              </a:rPr>
              <a:t>Inner HTML</a:t>
            </a:r>
            <a:endParaRPr lang="en-US"/>
          </a:p>
          <a:p>
            <a:pPr marL="342900" indent="-342900"/>
            <a:r>
              <a:rPr lang="en-US">
                <a:cs typeface="Calibri"/>
              </a:rPr>
              <a:t>Inner HTML vs text content and security issues with user input</a:t>
            </a:r>
            <a:endParaRPr lang="en-US"/>
          </a:p>
          <a:p>
            <a:pPr marL="342900" indent="-342900"/>
            <a:r>
              <a:rPr lang="en-US">
                <a:cs typeface="Calibri"/>
              </a:rPr>
              <a:t>Value</a:t>
            </a:r>
          </a:p>
          <a:p>
            <a:endParaRPr lang="en-US"/>
          </a:p>
          <a:p>
            <a:pPr marL="0" indent="0">
              <a:buNone/>
            </a:pPr>
            <a:endParaRPr lang="en-US">
              <a:cs typeface="Calibri"/>
            </a:endParaRPr>
          </a:p>
          <a:p>
            <a:pPr marL="0" indent="0">
              <a:buNone/>
            </a:pPr>
            <a:endParaRPr lang="en-GB"/>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415097" cy="914400"/>
          </a:xfrm>
        </p:spPr>
        <p:txBody>
          <a:bodyPr lIns="91440" tIns="45720" rIns="91440" bIns="45720" anchor="t"/>
          <a:lstStyle/>
          <a:p>
            <a:r>
              <a:rPr lang="en-US">
                <a:cs typeface="Calibri"/>
              </a:rPr>
              <a:t>Live Coding: </a:t>
            </a:r>
            <a:r>
              <a:rPr lang="en-US" err="1">
                <a:ea typeface="+mn-lt"/>
                <a:cs typeface="+mn-lt"/>
              </a:rPr>
              <a:t>InnerHTML</a:t>
            </a:r>
            <a:r>
              <a:rPr lang="en-US">
                <a:ea typeface="+mn-lt"/>
                <a:cs typeface="+mn-lt"/>
              </a:rPr>
              <a:t>, Text Content and Value</a:t>
            </a:r>
            <a:endParaRPr lang="en-US"/>
          </a:p>
          <a:p>
            <a:endParaRPr lang="en-US">
              <a:cs typeface="Calibri"/>
            </a:endParaRPr>
          </a:p>
        </p:txBody>
      </p:sp>
    </p:spTree>
    <p:extLst>
      <p:ext uri="{BB962C8B-B14F-4D97-AF65-F5344CB8AC3E}">
        <p14:creationId xmlns:p14="http://schemas.microsoft.com/office/powerpoint/2010/main" val="42380454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1851060"/>
            <a:ext cx="8478838" cy="4167264"/>
          </a:xfrm>
        </p:spPr>
        <p:txBody>
          <a:bodyPr lIns="91440" tIns="45720" rIns="91440" bIns="45720" anchor="t"/>
          <a:lstStyle/>
          <a:p>
            <a:pPr marL="342900" indent="-342900"/>
            <a:endParaRPr lang="en-US">
              <a:cs typeface="Calibri"/>
            </a:endParaRPr>
          </a:p>
          <a:p>
            <a:r>
              <a:rPr lang="en-US"/>
              <a:t>Class list add, remove, toggle</a:t>
            </a:r>
          </a:p>
          <a:p>
            <a:r>
              <a:rPr lang="en-US">
                <a:ea typeface="+mn-lt"/>
              </a:rPr>
              <a:t>Adding classes to node arrays with </a:t>
            </a:r>
            <a:r>
              <a:rPr lang="en-US" err="1">
                <a:ea typeface="+mn-lt"/>
              </a:rPr>
              <a:t>forEach</a:t>
            </a:r>
            <a:endParaRPr lang="en-US">
              <a:ea typeface="+mn-lt"/>
            </a:endParaRPr>
          </a:p>
          <a:p>
            <a:r>
              <a:rPr lang="en-US">
                <a:ea typeface="+mn-lt"/>
              </a:rPr>
              <a:t>Adding styles syntax</a:t>
            </a:r>
          </a:p>
          <a:p>
            <a:r>
              <a:rPr lang="en-US"/>
              <a:t>Kebab-case vs camelCase</a:t>
            </a:r>
          </a:p>
          <a:p>
            <a:r>
              <a:rPr lang="en-US"/>
              <a:t>Using .style to display none</a:t>
            </a:r>
          </a:p>
          <a:p>
            <a:pPr>
              <a:buFont typeface="Calibri Light"/>
              <a:buAutoNum type="arabicPeriod"/>
            </a:pPr>
            <a:endParaRPr lang="en-US"/>
          </a:p>
          <a:p>
            <a:pPr>
              <a:buFont typeface="Calibri Light"/>
              <a:buAutoNum type="arabicPeriod"/>
            </a:pPr>
            <a:endParaRPr lang="en-US">
              <a:cs typeface="Calibri"/>
            </a:endParaRPr>
          </a:p>
          <a:p>
            <a:pPr marL="0" indent="0">
              <a:buNone/>
            </a:pPr>
            <a:endParaRPr lang="en-US">
              <a:cs typeface="Calibri"/>
            </a:endParaRPr>
          </a:p>
          <a:p>
            <a:pPr marL="0" indent="0">
              <a:buNone/>
            </a:pPr>
            <a:endParaRPr lang="en-GB"/>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415097" cy="914400"/>
          </a:xfrm>
        </p:spPr>
        <p:txBody>
          <a:bodyPr lIns="91440" tIns="45720" rIns="91440" bIns="45720" anchor="t"/>
          <a:lstStyle/>
          <a:p>
            <a:r>
              <a:rPr lang="en-US">
                <a:cs typeface="Calibri"/>
              </a:rPr>
              <a:t>Live Coding: </a:t>
            </a:r>
            <a:r>
              <a:rPr lang="en-US">
                <a:ea typeface="+mn-lt"/>
                <a:cs typeface="+mn-lt"/>
              </a:rPr>
              <a:t>Class List and Styles</a:t>
            </a:r>
            <a:endParaRPr lang="en-US"/>
          </a:p>
          <a:p>
            <a:endParaRPr lang="en-US">
              <a:cs typeface="Calibri"/>
            </a:endParaRPr>
          </a:p>
        </p:txBody>
      </p:sp>
    </p:spTree>
    <p:extLst>
      <p:ext uri="{BB962C8B-B14F-4D97-AF65-F5344CB8AC3E}">
        <p14:creationId xmlns:p14="http://schemas.microsoft.com/office/powerpoint/2010/main" val="32408092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7A3C9249-0133-4FAB-BA70-9686798B459F}"/>
              </a:ext>
            </a:extLst>
          </p:cNvPr>
          <p:cNvSpPr/>
          <p:nvPr/>
        </p:nvSpPr>
        <p:spPr>
          <a:xfrm rot="21120000">
            <a:off x="6759949" y="439033"/>
            <a:ext cx="4361888" cy="1687183"/>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688369" y="2476361"/>
            <a:ext cx="4982966" cy="3970377"/>
          </a:xfrm>
          <a:prstGeom prst="rect">
            <a:avLst/>
          </a:prstGeom>
          <a:noFill/>
          <a:ln>
            <a:noFill/>
          </a:ln>
        </p:spPr>
        <p:style>
          <a:lnRef idx="2">
            <a:schemeClr val="accent3">
              <a:shade val="50000"/>
            </a:schemeClr>
          </a:lnRef>
          <a:fillRef idx="1">
            <a:schemeClr val="accent3"/>
          </a:fillRef>
          <a:effectRef idx="0">
            <a:schemeClr val="accent3"/>
          </a:effectRef>
          <a:fontRef idx="minor">
            <a:schemeClr val="lt1"/>
          </a:fontRef>
        </p:style>
        <p:txBody>
          <a:bodyPr lIns="91440" tIns="45720" rIns="91440" bIns="45720" anchor="t"/>
          <a:lstStyle/>
          <a:p>
            <a:pPr marL="457200" indent="-457200">
              <a:buFont typeface="+mj-lt"/>
              <a:buAutoNum type="arabicPeriod"/>
            </a:pPr>
            <a:r>
              <a:rPr lang="en-GB" sz="2000"/>
              <a:t>Create a simple HTML page with a div with an id of </a:t>
            </a:r>
            <a:r>
              <a:rPr lang="en-GB" sz="2000" err="1"/>
              <a:t>dynamicContent</a:t>
            </a:r>
            <a:endParaRPr lang="en-GB" sz="2000"/>
          </a:p>
          <a:p>
            <a:r>
              <a:rPr lang="en-GB" sz="2000">
                <a:cs typeface="Calibri"/>
              </a:rPr>
              <a:t>Create an array of your favourite foods</a:t>
            </a:r>
            <a:endParaRPr lang="en-GB" sz="2000"/>
          </a:p>
          <a:p>
            <a:r>
              <a:rPr lang="en-GB" sz="2000"/>
              <a:t>Use JavaScript and </a:t>
            </a:r>
            <a:r>
              <a:rPr lang="en-GB" sz="2000" err="1"/>
              <a:t>innerHTML</a:t>
            </a:r>
            <a:r>
              <a:rPr lang="en-GB" sz="2000"/>
              <a:t> to add a list to the page of your favourite foods using </a:t>
            </a:r>
            <a:r>
              <a:rPr lang="en-GB" sz="2000" err="1"/>
              <a:t>forEach</a:t>
            </a:r>
            <a:r>
              <a:rPr lang="en-GB" sz="2000"/>
              <a:t> .</a:t>
            </a:r>
            <a:endParaRPr lang="en-US" sz="2000"/>
          </a:p>
          <a:p>
            <a:endParaRPr lang="en-GB" sz="2000">
              <a:cs typeface="Calibri"/>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688370" y="708917"/>
            <a:ext cx="4982965" cy="1480994"/>
          </a:xfrm>
          <a:prstGeom prst="rect">
            <a:avLst/>
          </a:prstGeom>
        </p:spPr>
        <p:txBody>
          <a:bodyPr lIns="91440" tIns="45720" rIns="91440" bIns="45720" anchor="t"/>
          <a:lstStyle/>
          <a:p>
            <a:r>
              <a:rPr lang="en-GB" sz="4000"/>
              <a:t>Inner HTML Exercise</a:t>
            </a:r>
            <a:endParaRPr lang="en-US" sz="4000"/>
          </a:p>
        </p:txBody>
      </p:sp>
      <p:sp>
        <p:nvSpPr>
          <p:cNvPr id="4" name="Text Placeholder 5">
            <a:extLst>
              <a:ext uri="{FF2B5EF4-FFF2-40B4-BE49-F238E27FC236}">
                <a16:creationId xmlns:a16="http://schemas.microsoft.com/office/drawing/2014/main" id="{B27088D0-845E-4D9B-AE67-2D75F839248D}"/>
              </a:ext>
            </a:extLst>
          </p:cNvPr>
          <p:cNvSpPr txBox="1">
            <a:spLocks/>
          </p:cNvSpPr>
          <p:nvPr/>
        </p:nvSpPr>
        <p:spPr>
          <a:xfrm>
            <a:off x="6520667" y="2475661"/>
            <a:ext cx="5157716" cy="4502148"/>
          </a:xfrm>
          <a:prstGeom prst="rect">
            <a:avLst/>
          </a:prstGeom>
          <a:noFill/>
          <a:ln w="25400" cap="flat" cmpd="sng" algn="ctr">
            <a:noFill/>
            <a:prstDash val="solid"/>
          </a:ln>
        </p:spPr>
        <p:style>
          <a:lnRef idx="2">
            <a:schemeClr val="accent3">
              <a:shade val="50000"/>
            </a:schemeClr>
          </a:lnRef>
          <a:fillRef idx="1">
            <a:schemeClr val="accent3"/>
          </a:fillRef>
          <a:effectRef idx="0">
            <a:schemeClr val="accent3"/>
          </a:effectRef>
          <a:fontRef idx="minor">
            <a:schemeClr val="lt1"/>
          </a:fontRef>
        </p:style>
        <p:txBody>
          <a:bodyPr lIns="91440" tIns="45720" rIns="91440" bIns="45720" anchor="t"/>
          <a:lstStyle>
            <a:defPPr marR="0" lvl="0" algn="l" rtl="0">
              <a:lnSpc>
                <a:spcPct val="100000"/>
              </a:lnSpc>
              <a:spcBef>
                <a:spcPts val="0"/>
              </a:spcBef>
              <a:spcAft>
                <a:spcPts val="0"/>
              </a:spcAft>
            </a:defPPr>
            <a:lvl1pPr marL="342900" marR="0" lvl="0"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1pPr>
            <a:lvl2pPr marL="342900" marR="0" lvl="1"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2pPr>
            <a:lvl3pPr marL="342900" marR="0" lvl="2"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3pPr>
            <a:lvl4pPr marL="342900" marR="0" lvl="3"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4pPr>
            <a:lvl5pPr marL="342900" marR="0" lvl="4"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marL="457200" indent="-457200">
              <a:buAutoNum type="arabicPeriod"/>
            </a:pPr>
            <a:r>
              <a:rPr lang="en-GB" sz="2000">
                <a:solidFill>
                  <a:schemeClr val="tx1">
                    <a:lumMod val="85000"/>
                    <a:lumOff val="15000"/>
                  </a:schemeClr>
                </a:solidFill>
                <a:cs typeface="Calibri"/>
              </a:rPr>
              <a:t>Continue with your inner HTML exercise adding a style sheet with a class of “</a:t>
            </a:r>
            <a:r>
              <a:rPr lang="en-GB" sz="2000" err="1">
                <a:solidFill>
                  <a:schemeClr val="tx1">
                    <a:lumMod val="85000"/>
                    <a:lumOff val="15000"/>
                  </a:schemeClr>
                </a:solidFill>
                <a:cs typeface="Calibri"/>
              </a:rPr>
              <a:t>darkMode</a:t>
            </a:r>
            <a:r>
              <a:rPr lang="en-GB" sz="2000">
                <a:solidFill>
                  <a:schemeClr val="tx1">
                    <a:lumMod val="85000"/>
                    <a:lumOff val="15000"/>
                  </a:schemeClr>
                </a:solidFill>
                <a:cs typeface="Calibri"/>
              </a:rPr>
              <a:t>”. The class should set the background </a:t>
            </a:r>
            <a:r>
              <a:rPr lang="en-GB" sz="2000" err="1">
                <a:solidFill>
                  <a:schemeClr val="tx1">
                    <a:lumMod val="85000"/>
                    <a:lumOff val="15000"/>
                  </a:schemeClr>
                </a:solidFill>
                <a:cs typeface="Calibri"/>
              </a:rPr>
              <a:t>color</a:t>
            </a:r>
            <a:r>
              <a:rPr lang="en-GB" sz="2000">
                <a:solidFill>
                  <a:schemeClr val="tx1">
                    <a:lumMod val="85000"/>
                    <a:lumOff val="15000"/>
                  </a:schemeClr>
                </a:solidFill>
                <a:cs typeface="Calibri"/>
              </a:rPr>
              <a:t> to black and the text to white.</a:t>
            </a:r>
          </a:p>
          <a:p>
            <a:pPr marL="457200" indent="-457200">
              <a:buAutoNum type="arabicPeriod"/>
            </a:pPr>
            <a:r>
              <a:rPr lang="en-GB" sz="2000">
                <a:solidFill>
                  <a:schemeClr val="tx1">
                    <a:lumMod val="85000"/>
                    <a:lumOff val="15000"/>
                  </a:schemeClr>
                </a:solidFill>
                <a:cs typeface="Calibri"/>
              </a:rPr>
              <a:t>Use add class list to add the dark mode class to the body of your page.</a:t>
            </a:r>
            <a:endParaRPr lang="en-GB" sz="2000">
              <a:solidFill>
                <a:schemeClr val="tx1">
                  <a:lumMod val="85000"/>
                  <a:lumOff val="15000"/>
                </a:schemeClr>
              </a:solidFill>
              <a:ea typeface="Calibri"/>
              <a:cs typeface="Calibri"/>
            </a:endParaRPr>
          </a:p>
        </p:txBody>
      </p:sp>
      <p:sp>
        <p:nvSpPr>
          <p:cNvPr id="7" name="Title 4">
            <a:extLst>
              <a:ext uri="{FF2B5EF4-FFF2-40B4-BE49-F238E27FC236}">
                <a16:creationId xmlns:a16="http://schemas.microsoft.com/office/drawing/2014/main" id="{684C8F51-FC0E-4FFC-9EC8-D7D92433A856}"/>
              </a:ext>
            </a:extLst>
          </p:cNvPr>
          <p:cNvSpPr txBox="1">
            <a:spLocks/>
          </p:cNvSpPr>
          <p:nvPr/>
        </p:nvSpPr>
        <p:spPr>
          <a:xfrm>
            <a:off x="6953060" y="708917"/>
            <a:ext cx="4550570" cy="914400"/>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0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4000">
                <a:solidFill>
                  <a:schemeClr val="bg1"/>
                </a:solidFill>
              </a:rPr>
              <a:t>Class List exercise: Add Dark Mode</a:t>
            </a:r>
          </a:p>
        </p:txBody>
      </p:sp>
    </p:spTree>
    <p:extLst>
      <p:ext uri="{BB962C8B-B14F-4D97-AF65-F5344CB8AC3E}">
        <p14:creationId xmlns:p14="http://schemas.microsoft.com/office/powerpoint/2010/main" val="2668305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8" name="Title 7">
            <a:extLst>
              <a:ext uri="{FF2B5EF4-FFF2-40B4-BE49-F238E27FC236}">
                <a16:creationId xmlns:a16="http://schemas.microsoft.com/office/drawing/2014/main" id="{7674CEBC-653B-49CD-8BD4-81BCDAAE7367}"/>
              </a:ext>
            </a:extLst>
          </p:cNvPr>
          <p:cNvSpPr>
            <a:spLocks noGrp="1"/>
          </p:cNvSpPr>
          <p:nvPr>
            <p:ph type="title"/>
          </p:nvPr>
        </p:nvSpPr>
        <p:spPr/>
        <p:txBody>
          <a:bodyPr lIns="91440" tIns="45720" rIns="91440" bIns="45720" anchor="t"/>
          <a:lstStyle/>
          <a:p>
            <a:r>
              <a:rPr lang="en-GB"/>
              <a:t>How do we move about the DOM?</a:t>
            </a:r>
          </a:p>
        </p:txBody>
      </p:sp>
      <p:pic>
        <p:nvPicPr>
          <p:cNvPr id="5" name="Picture 5" descr="Diagram, schematic&#10;&#10;Description automatically generated">
            <a:extLst>
              <a:ext uri="{FF2B5EF4-FFF2-40B4-BE49-F238E27FC236}">
                <a16:creationId xmlns:a16="http://schemas.microsoft.com/office/drawing/2014/main" id="{BB96648B-54B2-7E7C-F4D7-29F24BF69DE0}"/>
              </a:ext>
            </a:extLst>
          </p:cNvPr>
          <p:cNvPicPr>
            <a:picLocks noChangeAspect="1"/>
          </p:cNvPicPr>
          <p:nvPr/>
        </p:nvPicPr>
        <p:blipFill>
          <a:blip r:embed="rId3"/>
          <a:stretch>
            <a:fillRect/>
          </a:stretch>
        </p:blipFill>
        <p:spPr>
          <a:xfrm>
            <a:off x="2998694" y="1880112"/>
            <a:ext cx="6474758" cy="4565747"/>
          </a:xfrm>
          <a:prstGeom prst="rect">
            <a:avLst/>
          </a:prstGeom>
        </p:spPr>
      </p:pic>
    </p:spTree>
    <p:extLst>
      <p:ext uri="{BB962C8B-B14F-4D97-AF65-F5344CB8AC3E}">
        <p14:creationId xmlns:p14="http://schemas.microsoft.com/office/powerpoint/2010/main" val="22411946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63485" y="1822305"/>
            <a:ext cx="8478838" cy="3218359"/>
          </a:xfrm>
        </p:spPr>
        <p:txBody>
          <a:bodyPr lIns="91440" tIns="45720" rIns="91440" bIns="45720" anchor="t"/>
          <a:lstStyle/>
          <a:p>
            <a:r>
              <a:rPr lang="en-GB"/>
              <a:t>How to traverse the DOM</a:t>
            </a:r>
          </a:p>
          <a:p>
            <a:r>
              <a:rPr lang="en-GB" err="1"/>
              <a:t>childNodes</a:t>
            </a:r>
            <a:r>
              <a:rPr lang="en-GB"/>
              <a:t>, children, </a:t>
            </a:r>
            <a:r>
              <a:rPr lang="en-GB" err="1"/>
              <a:t>parentNode</a:t>
            </a:r>
            <a:r>
              <a:rPr lang="en-GB"/>
              <a:t>, </a:t>
            </a:r>
            <a:r>
              <a:rPr lang="en-GB" err="1"/>
              <a:t>ParentElement</a:t>
            </a:r>
            <a:endParaRPr lang="en-GB"/>
          </a:p>
          <a:p>
            <a:r>
              <a:rPr lang="en-GB"/>
              <a:t>Previous siblings, next siblings</a:t>
            </a:r>
          </a:p>
          <a:p>
            <a:r>
              <a:rPr lang="en-GB"/>
              <a:t>How log node elements and to change their text content</a:t>
            </a:r>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77863" y="698643"/>
            <a:ext cx="9688266" cy="1791418"/>
          </a:xfrm>
        </p:spPr>
        <p:txBody>
          <a:bodyPr lIns="91440" tIns="45720" rIns="91440" bIns="45720" anchor="t"/>
          <a:lstStyle/>
          <a:p>
            <a:r>
              <a:rPr lang="en-US">
                <a:cs typeface="Calibri"/>
              </a:rPr>
              <a:t>Live Coding: Traversing the DOM </a:t>
            </a:r>
          </a:p>
        </p:txBody>
      </p:sp>
    </p:spTree>
    <p:extLst>
      <p:ext uri="{BB962C8B-B14F-4D97-AF65-F5344CB8AC3E}">
        <p14:creationId xmlns:p14="http://schemas.microsoft.com/office/powerpoint/2010/main" val="42118802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63485" y="2483664"/>
            <a:ext cx="8478838" cy="3218359"/>
          </a:xfrm>
        </p:spPr>
        <p:txBody>
          <a:bodyPr lIns="91440" tIns="45720" rIns="91440" bIns="45720" anchor="t"/>
          <a:lstStyle/>
          <a:p>
            <a:pPr marL="342900" indent="-342900"/>
            <a:r>
              <a:rPr lang="en-US"/>
              <a:t>Appending</a:t>
            </a:r>
          </a:p>
          <a:p>
            <a:pPr marL="342900" indent="-342900"/>
            <a:r>
              <a:rPr lang="en-US"/>
              <a:t>Prepending</a:t>
            </a:r>
          </a:p>
          <a:p>
            <a:pPr marL="342900" indent="-342900"/>
            <a:r>
              <a:rPr lang="en-US" err="1"/>
              <a:t>InsertAdjacentHTML</a:t>
            </a:r>
            <a:endParaRPr lang="en-US"/>
          </a:p>
          <a:p>
            <a:pPr marL="342900" indent="-342900"/>
            <a:r>
              <a:rPr lang="en-US"/>
              <a:t>Using </a:t>
            </a:r>
            <a:r>
              <a:rPr lang="en-US" err="1"/>
              <a:t>forEach</a:t>
            </a:r>
            <a:r>
              <a:rPr lang="en-US"/>
              <a:t> to insert list items from an array</a:t>
            </a:r>
          </a:p>
          <a:p>
            <a:pPr marL="0" indent="0">
              <a:buNone/>
            </a:pPr>
            <a:endParaRPr lang="en-GB"/>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415097" cy="1791418"/>
          </a:xfrm>
        </p:spPr>
        <p:txBody>
          <a:bodyPr lIns="91440" tIns="45720" rIns="91440" bIns="45720" anchor="t"/>
          <a:lstStyle/>
          <a:p>
            <a:r>
              <a:rPr lang="en-US">
                <a:cs typeface="Calibri"/>
              </a:rPr>
              <a:t>Live </a:t>
            </a:r>
            <a:r>
              <a:rPr lang="en-US" err="1">
                <a:cs typeface="Calibri"/>
              </a:rPr>
              <a:t>Coding:Appending</a:t>
            </a:r>
            <a:r>
              <a:rPr lang="en-US">
                <a:cs typeface="Calibri"/>
              </a:rPr>
              <a:t> and Prepending</a:t>
            </a:r>
          </a:p>
        </p:txBody>
      </p:sp>
    </p:spTree>
    <p:extLst>
      <p:ext uri="{BB962C8B-B14F-4D97-AF65-F5344CB8AC3E}">
        <p14:creationId xmlns:p14="http://schemas.microsoft.com/office/powerpoint/2010/main" val="16901009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1798638"/>
            <a:ext cx="8478838" cy="4657918"/>
          </a:xfrm>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endParaRPr lang="en-GB">
              <a:ea typeface="Calibri"/>
              <a:cs typeface="Calibri"/>
            </a:endParaRPr>
          </a:p>
          <a:p>
            <a:pPr lvl="4"/>
            <a:endParaRPr lang="en-GB">
              <a:cs typeface="Calibri"/>
            </a:endParaRPr>
          </a:p>
          <a:p>
            <a:pPr lvl="4"/>
            <a:endParaRPr lang="en-GB">
              <a:cs typeface="Calibri"/>
            </a:endParaRPr>
          </a:p>
          <a:p>
            <a:pPr marL="342900" lvl="2" indent="-342900">
              <a:buFont typeface="Arial"/>
              <a:buChar char="•"/>
            </a:pPr>
            <a:endParaRPr lang="en-GB">
              <a:cs typeface="Calibri"/>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892240" y="698643"/>
            <a:ext cx="10515600" cy="824753"/>
          </a:xfrm>
        </p:spPr>
        <p:txBody>
          <a:bodyPr lIns="91440" tIns="45720" rIns="91440" bIns="45720" anchor="t"/>
          <a:lstStyle/>
          <a:p>
            <a:r>
              <a:rPr lang="en-GB"/>
              <a:t>Creating new Nodes Exercise</a:t>
            </a:r>
          </a:p>
        </p:txBody>
      </p:sp>
      <p:sp>
        <p:nvSpPr>
          <p:cNvPr id="2" name="Text Placeholder 3">
            <a:extLst>
              <a:ext uri="{FF2B5EF4-FFF2-40B4-BE49-F238E27FC236}">
                <a16:creationId xmlns:a16="http://schemas.microsoft.com/office/drawing/2014/main" id="{3F5B6903-D71C-3FE1-554C-34CCA636E3A5}"/>
              </a:ext>
            </a:extLst>
          </p:cNvPr>
          <p:cNvSpPr txBox="1">
            <a:spLocks/>
          </p:cNvSpPr>
          <p:nvPr/>
        </p:nvSpPr>
        <p:spPr>
          <a:xfrm>
            <a:off x="1892240" y="1795031"/>
            <a:ext cx="8478838" cy="4167264"/>
          </a:xfrm>
          <a:prstGeom prst="rect">
            <a:avLst/>
          </a:prstGeom>
        </p:spPr>
        <p:txBody>
          <a:bodyPr lIns="91440" tIns="45720" rIns="91440" bIns="45720" anchor="t"/>
          <a:lstStyle>
            <a:defPPr marR="0" lvl="0" algn="l" rtl="0">
              <a:lnSpc>
                <a:spcPct val="100000"/>
              </a:lnSpc>
              <a:spcBef>
                <a:spcPts val="0"/>
              </a:spcBef>
              <a:spcAft>
                <a:spcPts val="0"/>
              </a:spcAft>
            </a:defPPr>
            <a:lvl1pPr marL="457200" marR="0" lvl="0" indent="-457200" algn="l" rtl="0">
              <a:lnSpc>
                <a:spcPct val="120000"/>
              </a:lnSpc>
              <a:spcBef>
                <a:spcPts val="0"/>
              </a:spcBef>
              <a:spcAft>
                <a:spcPts val="800"/>
              </a:spcAft>
              <a:buClr>
                <a:schemeClr val="bg1"/>
              </a:buClr>
              <a:buFont typeface="+mj-lt"/>
              <a:buAutoNum type="arabicPeriod"/>
              <a:defRPr sz="2400" b="0" i="0" u="none" strike="noStrike" cap="none">
                <a:solidFill>
                  <a:schemeClr val="bg1"/>
                </a:solidFill>
                <a:latin typeface="+mn-lt"/>
                <a:ea typeface="Arial"/>
                <a:cs typeface="Arial"/>
                <a:sym typeface="Arial"/>
              </a:defRPr>
            </a:lvl1pPr>
            <a:lvl2pPr marL="457200" marR="0" lvl="1" indent="-457200" algn="l" rtl="0">
              <a:lnSpc>
                <a:spcPct val="120000"/>
              </a:lnSpc>
              <a:spcBef>
                <a:spcPts val="0"/>
              </a:spcBef>
              <a:spcAft>
                <a:spcPts val="800"/>
              </a:spcAft>
              <a:buClr>
                <a:schemeClr val="bg1"/>
              </a:buClr>
              <a:buFont typeface="+mj-lt"/>
              <a:buAutoNum type="arabicPeriod"/>
              <a:defRPr sz="2400" b="0" i="0" u="none" strike="noStrike" cap="none">
                <a:solidFill>
                  <a:schemeClr val="bg1"/>
                </a:solidFill>
                <a:latin typeface="+mn-lt"/>
                <a:ea typeface="Arial"/>
                <a:cs typeface="Arial"/>
                <a:sym typeface="Arial"/>
              </a:defRPr>
            </a:lvl2pPr>
            <a:lvl3pPr marL="457200" marR="0" lvl="2" indent="-457200" algn="l" rtl="0">
              <a:lnSpc>
                <a:spcPct val="120000"/>
              </a:lnSpc>
              <a:spcBef>
                <a:spcPts val="0"/>
              </a:spcBef>
              <a:spcAft>
                <a:spcPts val="800"/>
              </a:spcAft>
              <a:buClr>
                <a:schemeClr val="bg1"/>
              </a:buClr>
              <a:buFont typeface="+mj-lt"/>
              <a:buAutoNum type="arabicPeriod"/>
              <a:defRPr sz="2400" b="0" i="0" u="none" strike="noStrike" cap="none">
                <a:solidFill>
                  <a:schemeClr val="bg1"/>
                </a:solidFill>
                <a:latin typeface="+mn-lt"/>
                <a:ea typeface="Arial"/>
                <a:cs typeface="Arial"/>
                <a:sym typeface="Arial"/>
              </a:defRPr>
            </a:lvl3pPr>
            <a:lvl4pPr marL="457200" marR="0" lvl="3" indent="-457200" algn="l" rtl="0">
              <a:lnSpc>
                <a:spcPct val="120000"/>
              </a:lnSpc>
              <a:spcBef>
                <a:spcPts val="0"/>
              </a:spcBef>
              <a:spcAft>
                <a:spcPts val="800"/>
              </a:spcAft>
              <a:buClr>
                <a:schemeClr val="bg1"/>
              </a:buClr>
              <a:buFont typeface="+mj-lt"/>
              <a:buAutoNum type="arabicPeriod"/>
              <a:defRPr sz="2400" b="0" i="0" u="none" strike="noStrike" cap="none">
                <a:solidFill>
                  <a:schemeClr val="bg1"/>
                </a:solidFill>
                <a:latin typeface="+mn-lt"/>
                <a:ea typeface="Arial"/>
                <a:cs typeface="Arial"/>
                <a:sym typeface="Arial"/>
              </a:defRPr>
            </a:lvl4pPr>
            <a:lvl5pPr marL="457200" marR="0" lvl="4" indent="-457200" algn="l" rtl="0">
              <a:lnSpc>
                <a:spcPct val="120000"/>
              </a:lnSpc>
              <a:spcBef>
                <a:spcPts val="0"/>
              </a:spcBef>
              <a:spcAft>
                <a:spcPts val="800"/>
              </a:spcAft>
              <a:buClr>
                <a:schemeClr val="bg1"/>
              </a:buClr>
              <a:buFont typeface="+mj-lt"/>
              <a:buAutoNum type="arabicPeriod"/>
              <a:defRPr sz="2400" b="0" i="0" u="none" strike="noStrike" cap="none">
                <a:solidFill>
                  <a:schemeClr val="bg1"/>
                </a:solidFill>
                <a:latin typeface="+mn-lt"/>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a:t>Go to MDN docs and complete the Active learning: </a:t>
            </a:r>
            <a:r>
              <a:rPr lang="en-GB">
                <a:hlinkClick r:id="rId3"/>
              </a:rPr>
              <a:t>Basic DOM manipulation exercise</a:t>
            </a:r>
            <a:endParaRPr lang="en-GB"/>
          </a:p>
          <a:p>
            <a:r>
              <a:rPr lang="en-GB"/>
              <a:t>Carry on further down the page and complete the </a:t>
            </a:r>
            <a:r>
              <a:rPr lang="en-GB">
                <a:hlinkClick r:id="rId4"/>
              </a:rPr>
              <a:t>Creating and placing new nodes exercise</a:t>
            </a:r>
          </a:p>
          <a:p>
            <a:endParaRPr lang="en-GB"/>
          </a:p>
        </p:txBody>
      </p:sp>
    </p:spTree>
    <p:extLst>
      <p:ext uri="{BB962C8B-B14F-4D97-AF65-F5344CB8AC3E}">
        <p14:creationId xmlns:p14="http://schemas.microsoft.com/office/powerpoint/2010/main" val="20462560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1795031"/>
            <a:ext cx="8478838" cy="4167264"/>
          </a:xfrm>
        </p:spPr>
        <p:txBody>
          <a:bodyPr lIns="91440" tIns="45720" rIns="91440" bIns="45720" anchor="t"/>
          <a:lstStyle/>
          <a:p>
            <a:r>
              <a:rPr lang="en-GB"/>
              <a:t>Event Listener syntax</a:t>
            </a:r>
          </a:p>
          <a:p>
            <a:r>
              <a:rPr lang="en-GB"/>
              <a:t>Event, </a:t>
            </a:r>
            <a:r>
              <a:rPr lang="en-GB" err="1"/>
              <a:t>event.currentTarget</a:t>
            </a:r>
            <a:r>
              <a:rPr lang="en-GB"/>
              <a:t>, </a:t>
            </a:r>
            <a:r>
              <a:rPr lang="en-GB" err="1"/>
              <a:t>event.currentTarget.textContent</a:t>
            </a:r>
            <a:endParaRPr lang="en-GB"/>
          </a:p>
          <a:p>
            <a:r>
              <a:rPr lang="en-GB"/>
              <a:t>Using Event listeners with buttons to show and hide text</a:t>
            </a:r>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717655" cy="914400"/>
          </a:xfrm>
        </p:spPr>
        <p:txBody>
          <a:bodyPr lIns="91440" tIns="45720" rIns="91440" bIns="45720" anchor="t"/>
          <a:lstStyle/>
          <a:p>
            <a:r>
              <a:rPr lang="en-US">
                <a:cs typeface="Calibri"/>
              </a:rPr>
              <a:t>Live Coding: Event Listeners </a:t>
            </a:r>
          </a:p>
        </p:txBody>
      </p:sp>
    </p:spTree>
    <p:extLst>
      <p:ext uri="{BB962C8B-B14F-4D97-AF65-F5344CB8AC3E}">
        <p14:creationId xmlns:p14="http://schemas.microsoft.com/office/powerpoint/2010/main" val="14464478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1795031"/>
            <a:ext cx="8478838" cy="4167264"/>
          </a:xfrm>
        </p:spPr>
        <p:txBody>
          <a:bodyPr lIns="91440" tIns="45720" rIns="91440" bIns="45720" anchor="t"/>
          <a:lstStyle/>
          <a:p>
            <a:r>
              <a:rPr lang="en-GB"/>
              <a:t>Adding and removing </a:t>
            </a:r>
            <a:r>
              <a:rPr lang="en-GB" err="1"/>
              <a:t>classlists</a:t>
            </a:r>
            <a:r>
              <a:rPr lang="en-GB"/>
              <a:t> with event listeners</a:t>
            </a:r>
          </a:p>
          <a:p>
            <a:r>
              <a:rPr lang="en-GB"/>
              <a:t>Toggling </a:t>
            </a:r>
            <a:r>
              <a:rPr lang="en-GB" err="1"/>
              <a:t>classlist</a:t>
            </a:r>
            <a:r>
              <a:rPr lang="en-GB"/>
              <a:t> with event listeners</a:t>
            </a:r>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717655" cy="914400"/>
          </a:xfrm>
        </p:spPr>
        <p:txBody>
          <a:bodyPr lIns="91440" tIns="45720" rIns="91440" bIns="45720" anchor="t"/>
          <a:lstStyle/>
          <a:p>
            <a:r>
              <a:rPr lang="en-US">
                <a:cs typeface="Calibri"/>
              </a:rPr>
              <a:t>Live Coding: Event Listeners II</a:t>
            </a:r>
          </a:p>
        </p:txBody>
      </p:sp>
    </p:spTree>
    <p:extLst>
      <p:ext uri="{BB962C8B-B14F-4D97-AF65-F5344CB8AC3E}">
        <p14:creationId xmlns:p14="http://schemas.microsoft.com/office/powerpoint/2010/main" val="1998457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2513488"/>
            <a:ext cx="8478838" cy="4167264"/>
          </a:xfrm>
        </p:spPr>
        <p:txBody>
          <a:bodyPr lIns="91440" tIns="45720" rIns="91440" bIns="45720" anchor="t"/>
          <a:lstStyle/>
          <a:p>
            <a:r>
              <a:rPr lang="en-GB"/>
              <a:t>Building a simple Hamburger Menu with Event Listeners</a:t>
            </a:r>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717655" cy="914400"/>
          </a:xfrm>
        </p:spPr>
        <p:txBody>
          <a:bodyPr lIns="91440" tIns="45720" rIns="91440" bIns="45720" anchor="t"/>
          <a:lstStyle/>
          <a:p>
            <a:r>
              <a:rPr lang="en-US">
                <a:cs typeface="Calibri"/>
              </a:rPr>
              <a:t>Live Coding: Event Listeners III –Hamburger Menu</a:t>
            </a:r>
          </a:p>
        </p:txBody>
      </p:sp>
    </p:spTree>
    <p:extLst>
      <p:ext uri="{BB962C8B-B14F-4D97-AF65-F5344CB8AC3E}">
        <p14:creationId xmlns:p14="http://schemas.microsoft.com/office/powerpoint/2010/main" val="126608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97" name="Google Shape;97;g10855af059a_0_9"/>
          <p:cNvPicPr preferRelativeResize="0"/>
          <p:nvPr/>
        </p:nvPicPr>
        <p:blipFill rotWithShape="1">
          <a:blip r:embed="rId3">
            <a:alphaModFix/>
          </a:blip>
          <a:srcRect t="7907" b="7696"/>
          <a:stretch/>
        </p:blipFill>
        <p:spPr>
          <a:xfrm>
            <a:off x="0" y="0"/>
            <a:ext cx="12192000" cy="68579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2513488"/>
            <a:ext cx="8478838" cy="4167264"/>
          </a:xfrm>
        </p:spPr>
        <p:txBody>
          <a:bodyPr lIns="91440" tIns="45720" rIns="91440" bIns="45720" anchor="t"/>
          <a:lstStyle/>
          <a:p>
            <a:r>
              <a:rPr lang="en-GB"/>
              <a:t>Building a simple Accordion with Event Listeners</a:t>
            </a:r>
          </a:p>
          <a:p>
            <a:r>
              <a:rPr lang="en-GB"/>
              <a:t>Using </a:t>
            </a:r>
            <a:r>
              <a:rPr lang="en-GB" err="1"/>
              <a:t>forEach</a:t>
            </a:r>
            <a:r>
              <a:rPr lang="en-GB"/>
              <a:t> to add event listeners</a:t>
            </a:r>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717655" cy="914400"/>
          </a:xfrm>
        </p:spPr>
        <p:txBody>
          <a:bodyPr lIns="91440" tIns="45720" rIns="91440" bIns="45720" anchor="t"/>
          <a:lstStyle/>
          <a:p>
            <a:r>
              <a:rPr lang="en-US">
                <a:cs typeface="Calibri"/>
              </a:rPr>
              <a:t>Live Coding: Event Listeners IV - Accordion</a:t>
            </a:r>
          </a:p>
        </p:txBody>
      </p:sp>
    </p:spTree>
    <p:extLst>
      <p:ext uri="{BB962C8B-B14F-4D97-AF65-F5344CB8AC3E}">
        <p14:creationId xmlns:p14="http://schemas.microsoft.com/office/powerpoint/2010/main" val="32905464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2513488"/>
            <a:ext cx="8478838" cy="4167264"/>
          </a:xfrm>
        </p:spPr>
        <p:txBody>
          <a:bodyPr lIns="91440" tIns="45720" rIns="91440" bIns="45720" anchor="t"/>
          <a:lstStyle/>
          <a:p>
            <a:r>
              <a:rPr lang="en-GB"/>
              <a:t>Event listers triggered on submit, </a:t>
            </a:r>
            <a:r>
              <a:rPr lang="en-GB" err="1"/>
              <a:t>keyup</a:t>
            </a:r>
            <a:r>
              <a:rPr lang="en-GB"/>
              <a:t>, blur, focus</a:t>
            </a:r>
          </a:p>
          <a:p>
            <a:r>
              <a:rPr lang="en-GB"/>
              <a:t>Prevent default</a:t>
            </a:r>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717655" cy="914400"/>
          </a:xfrm>
        </p:spPr>
        <p:txBody>
          <a:bodyPr lIns="91440" tIns="45720" rIns="91440" bIns="45720" anchor="t"/>
          <a:lstStyle/>
          <a:p>
            <a:r>
              <a:rPr lang="en-US">
                <a:cs typeface="Calibri"/>
              </a:rPr>
              <a:t>Live Coding: Event Listeners V - Forms</a:t>
            </a:r>
          </a:p>
        </p:txBody>
      </p:sp>
    </p:spTree>
    <p:extLst>
      <p:ext uri="{BB962C8B-B14F-4D97-AF65-F5344CB8AC3E}">
        <p14:creationId xmlns:p14="http://schemas.microsoft.com/office/powerpoint/2010/main" val="15492213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2280490"/>
            <a:ext cx="8478838" cy="3836801"/>
          </a:xfrm>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pPr>
              <a:buFont typeface="Calibri Light"/>
              <a:buAutoNum type="arabicPeriod"/>
            </a:pPr>
            <a:r>
              <a:rPr lang="en-GB">
                <a:ea typeface="Calibri"/>
                <a:cs typeface="Calibri"/>
              </a:rPr>
              <a:t>Create a HTML file with a button and a div with an id of dynamic content.</a:t>
            </a:r>
          </a:p>
          <a:p>
            <a:r>
              <a:rPr lang="en-GB">
                <a:ea typeface="Calibri"/>
                <a:cs typeface="Calibri"/>
              </a:rPr>
              <a:t>Add an event listener so that when you press the button the text content of the "dynamic content" changes from show to hide or vice versa.</a:t>
            </a:r>
          </a:p>
          <a:p>
            <a:r>
              <a:rPr lang="en-GB">
                <a:ea typeface="Calibri"/>
                <a:cs typeface="Calibri"/>
              </a:rPr>
              <a:t>You should use query selector and class list toggle to complete this exercise</a:t>
            </a:r>
          </a:p>
          <a:p>
            <a:endParaRPr lang="en-GB">
              <a:ea typeface="Calibri"/>
              <a:cs typeface="Calibri"/>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892240" y="508143"/>
            <a:ext cx="10515600" cy="914400"/>
          </a:xfrm>
        </p:spPr>
        <p:txBody>
          <a:bodyPr lIns="91440" tIns="45720" rIns="91440" bIns="45720" anchor="t"/>
          <a:lstStyle/>
          <a:p>
            <a:r>
              <a:rPr lang="en-GB"/>
              <a:t>Event Listener Exercise: Collapsible Content</a:t>
            </a:r>
          </a:p>
        </p:txBody>
      </p:sp>
    </p:spTree>
    <p:extLst>
      <p:ext uri="{BB962C8B-B14F-4D97-AF65-F5344CB8AC3E}">
        <p14:creationId xmlns:p14="http://schemas.microsoft.com/office/powerpoint/2010/main" val="26513988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929111" y="3017909"/>
            <a:ext cx="8478838" cy="3836801"/>
          </a:xfrm>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r>
              <a:rPr lang="en-GB">
                <a:cs typeface="Calibri"/>
              </a:rPr>
              <a:t>The user needs to enter a password at least 8 characters.</a:t>
            </a:r>
          </a:p>
          <a:p>
            <a:r>
              <a:rPr lang="en-GB">
                <a:ea typeface="Calibri"/>
                <a:cs typeface="Calibri"/>
              </a:rPr>
              <a:t>Create a HTML file with a username and password input</a:t>
            </a:r>
          </a:p>
          <a:p>
            <a:r>
              <a:rPr lang="en-GB">
                <a:ea typeface="Calibri"/>
                <a:cs typeface="Calibri"/>
              </a:rPr>
              <a:t>Add an event listener which console logs whether the password is allowed when the form is submitted</a:t>
            </a:r>
          </a:p>
          <a:p>
            <a:endParaRPr lang="en-GB">
              <a:ea typeface="Calibri"/>
              <a:cs typeface="Calibri"/>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892240" y="508143"/>
            <a:ext cx="10515600" cy="914400"/>
          </a:xfrm>
        </p:spPr>
        <p:txBody>
          <a:bodyPr lIns="91440" tIns="45720" rIns="91440" bIns="45720" anchor="t"/>
          <a:lstStyle/>
          <a:p>
            <a:r>
              <a:rPr lang="en-GB"/>
              <a:t>Eve</a:t>
            </a:r>
            <a:r>
              <a:rPr lang="en-GB">
                <a:ea typeface="+mn-lt"/>
                <a:cs typeface="+mn-lt"/>
              </a:rPr>
              <a:t>/* this hides the button itself */ </a:t>
            </a:r>
            <a:endParaRPr lang="en-US"/>
          </a:p>
          <a:p>
            <a:r>
              <a:rPr lang="en-GB" err="1"/>
              <a:t>nt</a:t>
            </a:r>
            <a:r>
              <a:rPr lang="en-GB"/>
              <a:t> Listener Exercise: Password Validation</a:t>
            </a:r>
          </a:p>
        </p:txBody>
      </p:sp>
    </p:spTree>
    <p:extLst>
      <p:ext uri="{BB962C8B-B14F-4D97-AF65-F5344CB8AC3E}">
        <p14:creationId xmlns:p14="http://schemas.microsoft.com/office/powerpoint/2010/main" val="31639954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1798638"/>
            <a:ext cx="8478838" cy="4657918"/>
          </a:xfrm>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endParaRPr lang="en-GB">
              <a:ea typeface="Calibri"/>
              <a:cs typeface="Calibri"/>
            </a:endParaRPr>
          </a:p>
          <a:p>
            <a:pPr lvl="4"/>
            <a:endParaRPr lang="en-GB">
              <a:cs typeface="Calibri"/>
            </a:endParaRPr>
          </a:p>
          <a:p>
            <a:pPr lvl="4"/>
            <a:endParaRPr lang="en-GB">
              <a:cs typeface="Calibri"/>
            </a:endParaRPr>
          </a:p>
          <a:p>
            <a:pPr marL="342900" lvl="2" indent="-342900">
              <a:buFont typeface="Arial"/>
              <a:buChar char="•"/>
            </a:pPr>
            <a:endParaRPr lang="en-GB">
              <a:cs typeface="Calibri"/>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892240" y="698643"/>
            <a:ext cx="10515600" cy="824753"/>
          </a:xfrm>
        </p:spPr>
        <p:txBody>
          <a:bodyPr lIns="91440" tIns="45720" rIns="91440" bIns="45720" anchor="t"/>
          <a:lstStyle/>
          <a:p>
            <a:r>
              <a:rPr lang="en-GB"/>
              <a:t>External Exercise: Shopping List exercise</a:t>
            </a:r>
          </a:p>
        </p:txBody>
      </p:sp>
      <p:sp>
        <p:nvSpPr>
          <p:cNvPr id="2" name="Text Placeholder 3">
            <a:extLst>
              <a:ext uri="{FF2B5EF4-FFF2-40B4-BE49-F238E27FC236}">
                <a16:creationId xmlns:a16="http://schemas.microsoft.com/office/drawing/2014/main" id="{774069BC-494B-E4CA-5BE8-E371D6B0FEDA}"/>
              </a:ext>
            </a:extLst>
          </p:cNvPr>
          <p:cNvSpPr txBox="1">
            <a:spLocks/>
          </p:cNvSpPr>
          <p:nvPr/>
        </p:nvSpPr>
        <p:spPr>
          <a:xfrm>
            <a:off x="1724152" y="2902312"/>
            <a:ext cx="8478838" cy="4167264"/>
          </a:xfrm>
          <a:prstGeom prst="rect">
            <a:avLst/>
          </a:prstGeom>
        </p:spPr>
        <p:txBody>
          <a:bodyPr lIns="91440" tIns="45720" rIns="91440" bIns="45720" anchor="t"/>
          <a:lstStyle>
            <a:defPPr marR="0" lvl="0" algn="l" rtl="0">
              <a:lnSpc>
                <a:spcPct val="100000"/>
              </a:lnSpc>
              <a:spcBef>
                <a:spcPts val="0"/>
              </a:spcBef>
              <a:spcAft>
                <a:spcPts val="0"/>
              </a:spcAft>
            </a:defPPr>
            <a:lvl1pPr marL="457200" marR="0" lvl="0" indent="-457200" algn="l" rtl="0">
              <a:lnSpc>
                <a:spcPct val="120000"/>
              </a:lnSpc>
              <a:spcBef>
                <a:spcPts val="0"/>
              </a:spcBef>
              <a:spcAft>
                <a:spcPts val="800"/>
              </a:spcAft>
              <a:buClr>
                <a:schemeClr val="bg1"/>
              </a:buClr>
              <a:buFont typeface="+mj-lt"/>
              <a:buAutoNum type="arabicPeriod"/>
              <a:defRPr sz="2400" b="0" i="0" u="none" strike="noStrike" cap="none">
                <a:solidFill>
                  <a:schemeClr val="bg1"/>
                </a:solidFill>
                <a:latin typeface="+mn-lt"/>
                <a:ea typeface="Arial"/>
                <a:cs typeface="Arial"/>
                <a:sym typeface="Arial"/>
              </a:defRPr>
            </a:lvl1pPr>
            <a:lvl2pPr marL="457200" marR="0" lvl="1" indent="-457200" algn="l" rtl="0">
              <a:lnSpc>
                <a:spcPct val="120000"/>
              </a:lnSpc>
              <a:spcBef>
                <a:spcPts val="0"/>
              </a:spcBef>
              <a:spcAft>
                <a:spcPts val="800"/>
              </a:spcAft>
              <a:buClr>
                <a:schemeClr val="bg1"/>
              </a:buClr>
              <a:buFont typeface="+mj-lt"/>
              <a:buAutoNum type="arabicPeriod"/>
              <a:defRPr sz="2400" b="0" i="0" u="none" strike="noStrike" cap="none">
                <a:solidFill>
                  <a:schemeClr val="bg1"/>
                </a:solidFill>
                <a:latin typeface="+mn-lt"/>
                <a:ea typeface="Arial"/>
                <a:cs typeface="Arial"/>
                <a:sym typeface="Arial"/>
              </a:defRPr>
            </a:lvl2pPr>
            <a:lvl3pPr marL="457200" marR="0" lvl="2" indent="-457200" algn="l" rtl="0">
              <a:lnSpc>
                <a:spcPct val="120000"/>
              </a:lnSpc>
              <a:spcBef>
                <a:spcPts val="0"/>
              </a:spcBef>
              <a:spcAft>
                <a:spcPts val="800"/>
              </a:spcAft>
              <a:buClr>
                <a:schemeClr val="bg1"/>
              </a:buClr>
              <a:buFont typeface="+mj-lt"/>
              <a:buAutoNum type="arabicPeriod"/>
              <a:defRPr sz="2400" b="0" i="0" u="none" strike="noStrike" cap="none">
                <a:solidFill>
                  <a:schemeClr val="bg1"/>
                </a:solidFill>
                <a:latin typeface="+mn-lt"/>
                <a:ea typeface="Arial"/>
                <a:cs typeface="Arial"/>
                <a:sym typeface="Arial"/>
              </a:defRPr>
            </a:lvl3pPr>
            <a:lvl4pPr marL="457200" marR="0" lvl="3" indent="-457200" algn="l" rtl="0">
              <a:lnSpc>
                <a:spcPct val="120000"/>
              </a:lnSpc>
              <a:spcBef>
                <a:spcPts val="0"/>
              </a:spcBef>
              <a:spcAft>
                <a:spcPts val="800"/>
              </a:spcAft>
              <a:buClr>
                <a:schemeClr val="bg1"/>
              </a:buClr>
              <a:buFont typeface="+mj-lt"/>
              <a:buAutoNum type="arabicPeriod"/>
              <a:defRPr sz="2400" b="0" i="0" u="none" strike="noStrike" cap="none">
                <a:solidFill>
                  <a:schemeClr val="bg1"/>
                </a:solidFill>
                <a:latin typeface="+mn-lt"/>
                <a:ea typeface="Arial"/>
                <a:cs typeface="Arial"/>
                <a:sym typeface="Arial"/>
              </a:defRPr>
            </a:lvl4pPr>
            <a:lvl5pPr marL="457200" marR="0" lvl="4" indent="-457200" algn="l" rtl="0">
              <a:lnSpc>
                <a:spcPct val="120000"/>
              </a:lnSpc>
              <a:spcBef>
                <a:spcPts val="0"/>
              </a:spcBef>
              <a:spcAft>
                <a:spcPts val="800"/>
              </a:spcAft>
              <a:buClr>
                <a:schemeClr val="bg1"/>
              </a:buClr>
              <a:buFont typeface="+mj-lt"/>
              <a:buAutoNum type="arabicPeriod"/>
              <a:defRPr sz="2400" b="0" i="0" u="none" strike="noStrike" cap="none">
                <a:solidFill>
                  <a:schemeClr val="bg1"/>
                </a:solidFill>
                <a:latin typeface="+mn-lt"/>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a:t>Go to MDN docs and complete the exercise </a:t>
            </a:r>
            <a:r>
              <a:rPr lang="en-GB" u="sng">
                <a:hlinkClick r:id="rId3"/>
              </a:rPr>
              <a:t>Active learning: A dynamic shopping list</a:t>
            </a:r>
            <a:endParaRPr lang="en-US"/>
          </a:p>
          <a:p>
            <a:endParaRPr lang="en-GB"/>
          </a:p>
          <a:p>
            <a:endParaRPr lang="en-GB"/>
          </a:p>
        </p:txBody>
      </p:sp>
    </p:spTree>
    <p:extLst>
      <p:ext uri="{BB962C8B-B14F-4D97-AF65-F5344CB8AC3E}">
        <p14:creationId xmlns:p14="http://schemas.microsoft.com/office/powerpoint/2010/main" val="2292272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2280490"/>
            <a:ext cx="8478838" cy="3836801"/>
          </a:xfrm>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r>
              <a:rPr lang="en-GB" sz="2000">
                <a:cs typeface="Calibri"/>
              </a:rPr>
              <a:t>Create a simple pounds to dollars currency converter.</a:t>
            </a:r>
          </a:p>
          <a:p>
            <a:r>
              <a:rPr lang="en-GB" sz="2000">
                <a:cs typeface="Calibri"/>
              </a:rPr>
              <a:t>First start with a form with a number input and a submit button.</a:t>
            </a:r>
            <a:endParaRPr lang="en-GB" sz="2000">
              <a:ea typeface="Calibri"/>
              <a:cs typeface="Calibri"/>
            </a:endParaRPr>
          </a:p>
          <a:p>
            <a:r>
              <a:rPr lang="en-GB" sz="2000">
                <a:cs typeface="Calibri"/>
              </a:rPr>
              <a:t>When submit is pressed the currency conversion should appear in a text box below.</a:t>
            </a:r>
            <a:endParaRPr lang="en-GB" sz="2000">
              <a:ea typeface="Calibri"/>
              <a:cs typeface="Calibri"/>
            </a:endParaRPr>
          </a:p>
          <a:p>
            <a:r>
              <a:rPr lang="en-GB" sz="2000">
                <a:ea typeface="Calibri"/>
                <a:cs typeface="Calibri"/>
              </a:rPr>
              <a:t>You should use an event listener with a simple maths operation.</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892240" y="508143"/>
            <a:ext cx="10515600" cy="914400"/>
          </a:xfrm>
        </p:spPr>
        <p:txBody>
          <a:bodyPr lIns="91440" tIns="45720" rIns="91440" bIns="45720" anchor="t"/>
          <a:lstStyle/>
          <a:p>
            <a:r>
              <a:rPr lang="en-GB"/>
              <a:t>Event Listener Exercise: Currency Converter</a:t>
            </a:r>
          </a:p>
        </p:txBody>
      </p:sp>
    </p:spTree>
    <p:extLst>
      <p:ext uri="{BB962C8B-B14F-4D97-AF65-F5344CB8AC3E}">
        <p14:creationId xmlns:p14="http://schemas.microsoft.com/office/powerpoint/2010/main" val="20973166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2280490"/>
            <a:ext cx="4585494" cy="4158269"/>
          </a:xfrm>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r>
              <a:rPr lang="en-GB" sz="1800">
                <a:cs typeface="Calibri"/>
              </a:rPr>
              <a:t>Follow the recording of today's lecture to create your own customised Accordion.</a:t>
            </a:r>
          </a:p>
          <a:p>
            <a:r>
              <a:rPr lang="en-GB" sz="1800">
                <a:cs typeface="Calibri"/>
              </a:rPr>
              <a:t>Push your Accordion to GitHub and share your project with the Channel.</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892240" y="508143"/>
            <a:ext cx="10515600" cy="914400"/>
          </a:xfrm>
        </p:spPr>
        <p:txBody>
          <a:bodyPr lIns="91440" tIns="45720" rIns="91440" bIns="45720" anchor="t"/>
          <a:lstStyle/>
          <a:p>
            <a:r>
              <a:rPr lang="en-GB"/>
              <a:t>Event Listener Exercise: Create Your Own Accordion</a:t>
            </a:r>
          </a:p>
        </p:txBody>
      </p:sp>
      <p:pic>
        <p:nvPicPr>
          <p:cNvPr id="2" name="Picture 2" descr="Graphical user interface, text, application, email&#10;&#10;Description automatically generated">
            <a:extLst>
              <a:ext uri="{FF2B5EF4-FFF2-40B4-BE49-F238E27FC236}">
                <a16:creationId xmlns:a16="http://schemas.microsoft.com/office/drawing/2014/main" id="{CF173289-3D8D-2412-89F6-1B95EC42B490}"/>
              </a:ext>
            </a:extLst>
          </p:cNvPr>
          <p:cNvPicPr>
            <a:picLocks noChangeAspect="1"/>
          </p:cNvPicPr>
          <p:nvPr/>
        </p:nvPicPr>
        <p:blipFill>
          <a:blip r:embed="rId3"/>
          <a:stretch>
            <a:fillRect/>
          </a:stretch>
        </p:blipFill>
        <p:spPr>
          <a:xfrm>
            <a:off x="6653213" y="2444998"/>
            <a:ext cx="5314949" cy="3492002"/>
          </a:xfrm>
          <a:prstGeom prst="rect">
            <a:avLst/>
          </a:prstGeom>
        </p:spPr>
      </p:pic>
    </p:spTree>
    <p:extLst>
      <p:ext uri="{BB962C8B-B14F-4D97-AF65-F5344CB8AC3E}">
        <p14:creationId xmlns:p14="http://schemas.microsoft.com/office/powerpoint/2010/main" val="33910373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2673396"/>
            <a:ext cx="8478838" cy="3836801"/>
          </a:xfrm>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endParaRPr lang="en-GB">
              <a:ea typeface="Calibri"/>
              <a:cs typeface="Calibri"/>
            </a:endParaRPr>
          </a:p>
          <a:p>
            <a:r>
              <a:rPr lang="en-GB">
                <a:ea typeface="Calibri"/>
                <a:cs typeface="Calibri"/>
              </a:rPr>
              <a:t>Follow the recording of todays lecture to add a hamburger menu to your portfolio</a:t>
            </a:r>
          </a:p>
          <a:p>
            <a:endParaRPr lang="en-GB">
              <a:ea typeface="Calibri"/>
              <a:cs typeface="Calibri"/>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892240" y="508143"/>
            <a:ext cx="10146507" cy="914400"/>
          </a:xfrm>
        </p:spPr>
        <p:txBody>
          <a:bodyPr lIns="91440" tIns="45720" rIns="91440" bIns="45720" anchor="t"/>
          <a:lstStyle/>
          <a:p>
            <a:r>
              <a:rPr lang="en-GB"/>
              <a:t>Event Listener Exercise: Add a Hamburger menu to your Portfolio Website</a:t>
            </a:r>
          </a:p>
        </p:txBody>
      </p:sp>
      <p:pic>
        <p:nvPicPr>
          <p:cNvPr id="2" name="Picture 2" descr="Graphical user interface, application&#10;&#10;Description automatically generated">
            <a:extLst>
              <a:ext uri="{FF2B5EF4-FFF2-40B4-BE49-F238E27FC236}">
                <a16:creationId xmlns:a16="http://schemas.microsoft.com/office/drawing/2014/main" id="{C41B9ED0-6FAE-5F8F-C834-84876E73464F}"/>
              </a:ext>
            </a:extLst>
          </p:cNvPr>
          <p:cNvPicPr>
            <a:picLocks noChangeAspect="1"/>
          </p:cNvPicPr>
          <p:nvPr/>
        </p:nvPicPr>
        <p:blipFill>
          <a:blip r:embed="rId3"/>
          <a:stretch>
            <a:fillRect/>
          </a:stretch>
        </p:blipFill>
        <p:spPr>
          <a:xfrm>
            <a:off x="6129337" y="4022028"/>
            <a:ext cx="5088732" cy="1826226"/>
          </a:xfrm>
          <a:prstGeom prst="rect">
            <a:avLst/>
          </a:prstGeom>
        </p:spPr>
      </p:pic>
    </p:spTree>
    <p:extLst>
      <p:ext uri="{BB962C8B-B14F-4D97-AF65-F5344CB8AC3E}">
        <p14:creationId xmlns:p14="http://schemas.microsoft.com/office/powerpoint/2010/main" val="17586760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1907089"/>
            <a:ext cx="8478838" cy="4167264"/>
          </a:xfrm>
        </p:spPr>
        <p:txBody>
          <a:bodyPr lIns="91440" tIns="45720" rIns="91440" bIns="45720" anchor="t"/>
          <a:lstStyle/>
          <a:p>
            <a:pPr marL="342900" indent="-342900"/>
            <a:r>
              <a:rPr lang="en-US"/>
              <a:t>Local Storage: set item/ get item</a:t>
            </a:r>
          </a:p>
          <a:p>
            <a:pPr marL="342900" indent="-342900"/>
            <a:r>
              <a:rPr lang="en-US"/>
              <a:t>Session Storage : set item/get item</a:t>
            </a:r>
          </a:p>
          <a:p>
            <a:pPr marL="0" indent="0">
              <a:buNone/>
            </a:pPr>
            <a:endParaRPr lang="en-GB"/>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717655" cy="914400"/>
          </a:xfrm>
        </p:spPr>
        <p:txBody>
          <a:bodyPr lIns="91440" tIns="45720" rIns="91440" bIns="45720" anchor="t"/>
          <a:lstStyle/>
          <a:p>
            <a:r>
              <a:rPr lang="en-US">
                <a:cs typeface="Calibri"/>
              </a:rPr>
              <a:t>Live Coding 30: Local Storage</a:t>
            </a:r>
          </a:p>
        </p:txBody>
      </p:sp>
    </p:spTree>
    <p:extLst>
      <p:ext uri="{BB962C8B-B14F-4D97-AF65-F5344CB8AC3E}">
        <p14:creationId xmlns:p14="http://schemas.microsoft.com/office/powerpoint/2010/main" val="177854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r>
              <a:rPr lang="en-GB"/>
              <a:t>Create a form with three inputs. For example: </a:t>
            </a:r>
            <a:r>
              <a:rPr lang="en-GB" err="1"/>
              <a:t>firstname</a:t>
            </a:r>
            <a:r>
              <a:rPr lang="en-GB"/>
              <a:t>, </a:t>
            </a:r>
            <a:r>
              <a:rPr lang="en-GB" err="1"/>
              <a:t>lastname</a:t>
            </a:r>
            <a:r>
              <a:rPr lang="en-GB"/>
              <a:t>, date of birth and email.</a:t>
            </a:r>
          </a:p>
          <a:p>
            <a:r>
              <a:rPr lang="en-GB"/>
              <a:t>On submit store the data from the form in session storage</a:t>
            </a:r>
          </a:p>
          <a:p>
            <a:r>
              <a:rPr lang="en-GB"/>
              <a:t>Console log the stored data</a:t>
            </a:r>
          </a:p>
          <a:p>
            <a:endParaRPr lang="en-GB"/>
          </a:p>
          <a:p>
            <a:pPr marL="0" indent="0">
              <a:buNone/>
            </a:pPr>
            <a:r>
              <a:rPr lang="en-GB" b="1"/>
              <a:t>Part 2</a:t>
            </a:r>
          </a:p>
          <a:p>
            <a:r>
              <a:rPr lang="en-GB"/>
              <a:t>Create a button which when clicked retrieves the data from session storage and shows the data in a div.</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Exercise Session Storage</a:t>
            </a:r>
            <a:endParaRPr lang="en-GB">
              <a:latin typeface="+mn-lt"/>
            </a:endParaRPr>
          </a:p>
        </p:txBody>
      </p:sp>
    </p:spTree>
    <p:extLst>
      <p:ext uri="{BB962C8B-B14F-4D97-AF65-F5344CB8AC3E}">
        <p14:creationId xmlns:p14="http://schemas.microsoft.com/office/powerpoint/2010/main" val="3270049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9" name="Text Placeholder 8">
            <a:extLst>
              <a:ext uri="{FF2B5EF4-FFF2-40B4-BE49-F238E27FC236}">
                <a16:creationId xmlns:a16="http://schemas.microsoft.com/office/drawing/2014/main" id="{2C8716AC-2167-4A6C-B2A3-B3B2FF1E6DBB}"/>
              </a:ext>
            </a:extLst>
          </p:cNvPr>
          <p:cNvSpPr>
            <a:spLocks noGrp="1"/>
          </p:cNvSpPr>
          <p:nvPr>
            <p:ph type="body" sz="quarter" idx="10"/>
          </p:nvPr>
        </p:nvSpPr>
        <p:spPr/>
        <p:txBody>
          <a:bodyPr lIns="91440" tIns="45720" rIns="91440" bIns="45720" anchor="t"/>
          <a:lstStyle/>
          <a:p>
            <a:r>
              <a:rPr lang="en-GB" sz="2800"/>
              <a:t>The Document Object Model</a:t>
            </a:r>
          </a:p>
          <a:p>
            <a:r>
              <a:rPr lang="en-GB" sz="2800"/>
              <a:t>You can see the DOM when you go to Chrome and expect</a:t>
            </a:r>
          </a:p>
          <a:p>
            <a:r>
              <a:rPr lang="en-GB" sz="2800"/>
              <a:t>We can use JavaScript to manipulate the DOM by deleting, adding and changing elements </a:t>
            </a:r>
            <a:endParaRPr lang="en-GB"/>
          </a:p>
        </p:txBody>
      </p:sp>
      <p:sp>
        <p:nvSpPr>
          <p:cNvPr id="8" name="Title 7">
            <a:extLst>
              <a:ext uri="{FF2B5EF4-FFF2-40B4-BE49-F238E27FC236}">
                <a16:creationId xmlns:a16="http://schemas.microsoft.com/office/drawing/2014/main" id="{7674CEBC-653B-49CD-8BD4-81BCDAAE7367}"/>
              </a:ext>
            </a:extLst>
          </p:cNvPr>
          <p:cNvSpPr>
            <a:spLocks noGrp="1"/>
          </p:cNvSpPr>
          <p:nvPr>
            <p:ph type="title"/>
          </p:nvPr>
        </p:nvSpPr>
        <p:spPr/>
        <p:txBody>
          <a:bodyPr lIns="91440" tIns="45720" rIns="91440" bIns="45720" anchor="t"/>
          <a:lstStyle/>
          <a:p>
            <a:r>
              <a:rPr lang="en-GB"/>
              <a:t>What is the DOM?</a:t>
            </a:r>
          </a:p>
        </p:txBody>
      </p:sp>
    </p:spTree>
    <p:extLst>
      <p:ext uri="{BB962C8B-B14F-4D97-AF65-F5344CB8AC3E}">
        <p14:creationId xmlns:p14="http://schemas.microsoft.com/office/powerpoint/2010/main" val="36873606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Table&#10;&#10;Description automatically generated">
            <a:extLst>
              <a:ext uri="{FF2B5EF4-FFF2-40B4-BE49-F238E27FC236}">
                <a16:creationId xmlns:a16="http://schemas.microsoft.com/office/drawing/2014/main" id="{E6989261-77BD-12BD-6873-066B494C8F7C}"/>
              </a:ext>
            </a:extLst>
          </p:cNvPr>
          <p:cNvPicPr>
            <a:picLocks noChangeAspect="1"/>
          </p:cNvPicPr>
          <p:nvPr/>
        </p:nvPicPr>
        <p:blipFill>
          <a:blip r:embed="rId2"/>
          <a:stretch>
            <a:fillRect/>
          </a:stretch>
        </p:blipFill>
        <p:spPr>
          <a:xfrm>
            <a:off x="1319212" y="872650"/>
            <a:ext cx="9994106" cy="4255451"/>
          </a:xfrm>
          <a:prstGeom prst="rect">
            <a:avLst/>
          </a:prstGeom>
        </p:spPr>
      </p:pic>
    </p:spTree>
    <p:extLst>
      <p:ext uri="{BB962C8B-B14F-4D97-AF65-F5344CB8AC3E}">
        <p14:creationId xmlns:p14="http://schemas.microsoft.com/office/powerpoint/2010/main" val="1113771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9" name="Text Placeholder 8">
            <a:extLst>
              <a:ext uri="{FF2B5EF4-FFF2-40B4-BE49-F238E27FC236}">
                <a16:creationId xmlns:a16="http://schemas.microsoft.com/office/drawing/2014/main" id="{2C8716AC-2167-4A6C-B2A3-B3B2FF1E6DBB}"/>
              </a:ext>
            </a:extLst>
          </p:cNvPr>
          <p:cNvSpPr>
            <a:spLocks noGrp="1"/>
          </p:cNvSpPr>
          <p:nvPr>
            <p:ph type="body" sz="quarter" idx="10"/>
          </p:nvPr>
        </p:nvSpPr>
        <p:spPr>
          <a:xfrm>
            <a:off x="1892240" y="1715776"/>
            <a:ext cx="9871869" cy="5133179"/>
          </a:xfrm>
        </p:spPr>
        <p:txBody>
          <a:bodyPr lIns="91440" tIns="45720" rIns="91440" bIns="45720" anchor="t"/>
          <a:lstStyle/>
          <a:p>
            <a:r>
              <a:rPr lang="en-GB"/>
              <a:t>Finish the exercises for this week</a:t>
            </a:r>
          </a:p>
          <a:p>
            <a:r>
              <a:rPr lang="en-GB"/>
              <a:t>Add a responsive hamburger menu to your website using JavaScript and add it to your GitHub and share the link on the Teams Assignment.</a:t>
            </a:r>
          </a:p>
          <a:p>
            <a:r>
              <a:rPr lang="en-GB"/>
              <a:t>If you get suck ask a question in the help-code channel</a:t>
            </a:r>
          </a:p>
        </p:txBody>
      </p:sp>
      <p:sp>
        <p:nvSpPr>
          <p:cNvPr id="8" name="Title 7">
            <a:extLst>
              <a:ext uri="{FF2B5EF4-FFF2-40B4-BE49-F238E27FC236}">
                <a16:creationId xmlns:a16="http://schemas.microsoft.com/office/drawing/2014/main" id="{7674CEBC-653B-49CD-8BD4-81BCDAAE7367}"/>
              </a:ext>
            </a:extLst>
          </p:cNvPr>
          <p:cNvSpPr>
            <a:spLocks noGrp="1"/>
          </p:cNvSpPr>
          <p:nvPr>
            <p:ph type="title"/>
          </p:nvPr>
        </p:nvSpPr>
        <p:spPr/>
        <p:txBody>
          <a:bodyPr lIns="91440" tIns="45720" rIns="91440" bIns="45720" anchor="t"/>
          <a:lstStyle/>
          <a:p>
            <a:r>
              <a:rPr lang="en-GB"/>
              <a:t>Homework</a:t>
            </a:r>
          </a:p>
        </p:txBody>
      </p:sp>
    </p:spTree>
    <p:extLst>
      <p:ext uri="{BB962C8B-B14F-4D97-AF65-F5344CB8AC3E}">
        <p14:creationId xmlns:p14="http://schemas.microsoft.com/office/powerpoint/2010/main" val="38418729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9" name="Text Placeholder 8">
            <a:extLst>
              <a:ext uri="{FF2B5EF4-FFF2-40B4-BE49-F238E27FC236}">
                <a16:creationId xmlns:a16="http://schemas.microsoft.com/office/drawing/2014/main" id="{2C8716AC-2167-4A6C-B2A3-B3B2FF1E6DBB}"/>
              </a:ext>
            </a:extLst>
          </p:cNvPr>
          <p:cNvSpPr>
            <a:spLocks noGrp="1"/>
          </p:cNvSpPr>
          <p:nvPr>
            <p:ph type="body" sz="quarter" idx="10"/>
          </p:nvPr>
        </p:nvSpPr>
        <p:spPr>
          <a:xfrm>
            <a:off x="1892240" y="1715776"/>
            <a:ext cx="9871869" cy="5133179"/>
          </a:xfrm>
        </p:spPr>
        <p:txBody>
          <a:bodyPr lIns="91440" tIns="45720" rIns="91440" bIns="45720" anchor="t"/>
          <a:lstStyle/>
          <a:p>
            <a:r>
              <a:rPr lang="en-GB" sz="1800"/>
              <a:t>For your Mid-course Project you will need to build a web app or website that utilises JavaScript logic (think if statements) and event listeners. You also should also use CSS to make it responsive. Don't worry too much what it looks like at this stage you can always add styling later. The focus is on creating something which is responsive and uses JavaScript.</a:t>
            </a:r>
          </a:p>
          <a:p>
            <a:r>
              <a:rPr lang="en-GB" sz="1800"/>
              <a:t>You can do whatever you like – have some fun!</a:t>
            </a:r>
          </a:p>
          <a:p>
            <a:r>
              <a:rPr lang="en-GB" sz="1800"/>
              <a:t>We would like you to message your TA plan for the Project by the next lesson. You should include in your plan a minimum viable product(MVP) which will be the basics it will take to get your project working. And then a plan for any extras you hope to add if you have time.</a:t>
            </a:r>
          </a:p>
          <a:p>
            <a:r>
              <a:rPr lang="en-GB" sz="1800"/>
              <a:t>There will be a project presentation in front of the class where you will have a chance to show your project. You will need to hand in your project on the assignment created. The TA will then give you feedback within 10 days.</a:t>
            </a:r>
          </a:p>
        </p:txBody>
      </p:sp>
      <p:sp>
        <p:nvSpPr>
          <p:cNvPr id="8" name="Title 7">
            <a:extLst>
              <a:ext uri="{FF2B5EF4-FFF2-40B4-BE49-F238E27FC236}">
                <a16:creationId xmlns:a16="http://schemas.microsoft.com/office/drawing/2014/main" id="{7674CEBC-653B-49CD-8BD4-81BCDAAE7367}"/>
              </a:ext>
            </a:extLst>
          </p:cNvPr>
          <p:cNvSpPr>
            <a:spLocks noGrp="1"/>
          </p:cNvSpPr>
          <p:nvPr>
            <p:ph type="title"/>
          </p:nvPr>
        </p:nvSpPr>
        <p:spPr/>
        <p:txBody>
          <a:bodyPr lIns="91440" tIns="45720" rIns="91440" bIns="45720" anchor="t"/>
          <a:lstStyle/>
          <a:p>
            <a:r>
              <a:rPr lang="en-GB"/>
              <a:t>Mid-Course Project!</a:t>
            </a:r>
          </a:p>
        </p:txBody>
      </p:sp>
    </p:spTree>
    <p:extLst>
      <p:ext uri="{BB962C8B-B14F-4D97-AF65-F5344CB8AC3E}">
        <p14:creationId xmlns:p14="http://schemas.microsoft.com/office/powerpoint/2010/main" val="23120229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9" name="Text Placeholder 8">
            <a:extLst>
              <a:ext uri="{FF2B5EF4-FFF2-40B4-BE49-F238E27FC236}">
                <a16:creationId xmlns:a16="http://schemas.microsoft.com/office/drawing/2014/main" id="{2C8716AC-2167-4A6C-B2A3-B3B2FF1E6DBB}"/>
              </a:ext>
            </a:extLst>
          </p:cNvPr>
          <p:cNvSpPr>
            <a:spLocks noGrp="1"/>
          </p:cNvSpPr>
          <p:nvPr>
            <p:ph type="body" sz="quarter" idx="10"/>
          </p:nvPr>
        </p:nvSpPr>
        <p:spPr>
          <a:xfrm>
            <a:off x="1892240" y="1918182"/>
            <a:ext cx="9681369" cy="4942678"/>
          </a:xfrm>
        </p:spPr>
        <p:txBody>
          <a:bodyPr lIns="91440" tIns="45720" rIns="91440" bIns="45720" anchor="t"/>
          <a:lstStyle/>
          <a:p>
            <a:r>
              <a:rPr lang="en-GB" sz="1900"/>
              <a:t>In the past Students have created Photography Portfolio Websites, Interactive </a:t>
            </a:r>
            <a:r>
              <a:rPr lang="en-GB" sz="1900" err="1"/>
              <a:t>Quizes</a:t>
            </a:r>
            <a:r>
              <a:rPr lang="en-GB" sz="1900"/>
              <a:t>, A make your story app, Business websites for their friends, form validation apps or simple games like noughts and crosses.</a:t>
            </a:r>
          </a:p>
          <a:p>
            <a:r>
              <a:rPr lang="en-GB" sz="1900"/>
              <a:t>We highly recommend looking up code on the internet and rewriting it but you can't just copy things. We are looking for you to use code you have learnt on this course. We want you to use ES6 standards so for example, you should never use var to define a variable. We also do not want you to use </a:t>
            </a:r>
            <a:r>
              <a:rPr lang="en-GB" sz="1900" err="1"/>
              <a:t>JQuery</a:t>
            </a:r>
            <a:r>
              <a:rPr lang="en-GB" sz="1900"/>
              <a:t>.</a:t>
            </a:r>
          </a:p>
          <a:p>
            <a:r>
              <a:rPr lang="en-GB" sz="1900"/>
              <a:t>It's fine to start with a YouTube tutorial but you </a:t>
            </a:r>
            <a:r>
              <a:rPr lang="en-GB" sz="1900" b="1"/>
              <a:t>must </a:t>
            </a:r>
            <a:r>
              <a:rPr lang="en-GB" sz="1900"/>
              <a:t>go on to make it your own project.</a:t>
            </a:r>
          </a:p>
          <a:p>
            <a:r>
              <a:rPr lang="en-GB" sz="1900"/>
              <a:t>Finally we highly recommend you start with a simple project which works and then adds features. Use Git throughout so you can always roll back to a version of your project that works.</a:t>
            </a:r>
          </a:p>
          <a:p>
            <a:r>
              <a:rPr lang="en-GB" sz="1900"/>
              <a:t>We can't wait to see them! If you are ever stuck send your TA a message</a:t>
            </a:r>
          </a:p>
        </p:txBody>
      </p:sp>
      <p:sp>
        <p:nvSpPr>
          <p:cNvPr id="8" name="Title 7">
            <a:extLst>
              <a:ext uri="{FF2B5EF4-FFF2-40B4-BE49-F238E27FC236}">
                <a16:creationId xmlns:a16="http://schemas.microsoft.com/office/drawing/2014/main" id="{7674CEBC-653B-49CD-8BD4-81BCDAAE7367}"/>
              </a:ext>
            </a:extLst>
          </p:cNvPr>
          <p:cNvSpPr>
            <a:spLocks noGrp="1"/>
          </p:cNvSpPr>
          <p:nvPr>
            <p:ph type="title"/>
          </p:nvPr>
        </p:nvSpPr>
        <p:spPr>
          <a:xfrm>
            <a:off x="1892240" y="448612"/>
            <a:ext cx="9944101" cy="914400"/>
          </a:xfrm>
        </p:spPr>
        <p:txBody>
          <a:bodyPr lIns="91440" tIns="45720" rIns="91440" bIns="45720" anchor="t"/>
          <a:lstStyle/>
          <a:p>
            <a:r>
              <a:rPr lang="en-GB" sz="4400"/>
              <a:t>Mid-Course Project if you are stuck for ideas and a word of caution</a:t>
            </a:r>
          </a:p>
        </p:txBody>
      </p:sp>
    </p:spTree>
    <p:extLst>
      <p:ext uri="{BB962C8B-B14F-4D97-AF65-F5344CB8AC3E}">
        <p14:creationId xmlns:p14="http://schemas.microsoft.com/office/powerpoint/2010/main" val="113714696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pic>
        <p:nvPicPr>
          <p:cNvPr id="308" name="Google Shape;308;g10855af059a_0_15"/>
          <p:cNvPicPr preferRelativeResize="0"/>
          <p:nvPr/>
        </p:nvPicPr>
        <p:blipFill rotWithShape="1">
          <a:blip r:embed="rId3">
            <a:alphaModFix/>
          </a:blip>
          <a:srcRect t="7798" b="7806"/>
          <a:stretch/>
        </p:blipFill>
        <p:spPr>
          <a:xfrm>
            <a:off x="0" y="0"/>
            <a:ext cx="12192000" cy="6857999"/>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57017E"/>
        </a:solidFill>
        <a:effectLst/>
      </p:bgPr>
    </p:bg>
    <p:spTree>
      <p:nvGrpSpPr>
        <p:cNvPr id="1" name="Shape 312"/>
        <p:cNvGrpSpPr/>
        <p:nvPr/>
      </p:nvGrpSpPr>
      <p:grpSpPr>
        <a:xfrm>
          <a:off x="0" y="0"/>
          <a:ext cx="0" cy="0"/>
          <a:chOff x="0" y="0"/>
          <a:chExt cx="0" cy="0"/>
        </a:xfrm>
      </p:grpSpPr>
      <p:sp>
        <p:nvSpPr>
          <p:cNvPr id="315" name="Google Shape;315;g109a227e365_0_68"/>
          <p:cNvSpPr txBox="1">
            <a:spLocks noGrp="1"/>
          </p:cNvSpPr>
          <p:nvPr>
            <p:ph type="title" idx="4294967295"/>
          </p:nvPr>
        </p:nvSpPr>
        <p:spPr>
          <a:xfrm rot="5400000">
            <a:off x="-1476182" y="2148754"/>
            <a:ext cx="4024313" cy="307975"/>
          </a:xfrm>
          <a:prstGeom prst="rect">
            <a:avLst/>
          </a:prstGeom>
        </p:spPr>
        <p:txBody>
          <a:bodyPr spcFirstLastPara="1" wrap="square" lIns="0" tIns="0" rIns="0" bIns="0" anchor="t" anchorCtr="0">
            <a:spAutoFit/>
          </a:bodyPr>
          <a:lstStyle/>
          <a:p>
            <a:r>
              <a:rPr lang="en-US" sz="2000">
                <a:solidFill>
                  <a:schemeClr val="lt1"/>
                </a:solidFill>
              </a:rPr>
              <a:t>JavaScript 1</a:t>
            </a:r>
          </a:p>
        </p:txBody>
      </p:sp>
      <p:sp>
        <p:nvSpPr>
          <p:cNvPr id="313" name="Google Shape;313;g109a227e365_0_68"/>
          <p:cNvSpPr txBox="1">
            <a:spLocks noGrp="1"/>
          </p:cNvSpPr>
          <p:nvPr>
            <p:ph type="title" idx="4294967295"/>
          </p:nvPr>
        </p:nvSpPr>
        <p:spPr>
          <a:xfrm>
            <a:off x="2826327" y="1716232"/>
            <a:ext cx="7496175" cy="1422400"/>
          </a:xfrm>
          <a:prstGeom prst="rect">
            <a:avLst/>
          </a:prstGeom>
          <a:noFill/>
          <a:ln>
            <a:noFill/>
          </a:ln>
        </p:spPr>
        <p:txBody>
          <a:bodyPr spcFirstLastPara="1" wrap="square" lIns="0" tIns="12700" rIns="0" bIns="0" anchor="t" anchorCtr="0">
            <a:noAutofit/>
          </a:bodyPr>
          <a:lstStyle/>
          <a:p>
            <a:pPr marL="12700" lvl="0" indent="0" algn="ctr" rtl="0">
              <a:spcBef>
                <a:spcPts val="0"/>
              </a:spcBef>
              <a:spcAft>
                <a:spcPts val="0"/>
              </a:spcAft>
              <a:buSzPts val="1400"/>
              <a:buNone/>
            </a:pPr>
            <a:r>
              <a:rPr lang="en-US" sz="7000">
                <a:solidFill>
                  <a:schemeClr val="lt1"/>
                </a:solidFill>
                <a:latin typeface="Inter SemiBold"/>
                <a:ea typeface="Inter SemiBold"/>
                <a:cs typeface="Inter SemiBold"/>
                <a:sym typeface="Inter SemiBold"/>
              </a:rPr>
              <a:t>Questions?</a:t>
            </a:r>
            <a:endParaRPr sz="7000">
              <a:solidFill>
                <a:schemeClr val="lt1"/>
              </a:solidFill>
              <a:latin typeface="Inter SemiBold"/>
              <a:ea typeface="Inter SemiBold"/>
              <a:cs typeface="Inter SemiBold"/>
              <a:sym typeface="Inter SemiBold"/>
            </a:endParaRPr>
          </a:p>
          <a:p>
            <a:pPr marL="0" lvl="0" indent="0" algn="ctr" rtl="0">
              <a:lnSpc>
                <a:spcPct val="100000"/>
              </a:lnSpc>
              <a:spcBef>
                <a:spcPts val="0"/>
              </a:spcBef>
              <a:spcAft>
                <a:spcPts val="0"/>
              </a:spcAft>
              <a:buSzPts val="1400"/>
              <a:buNone/>
            </a:pPr>
            <a:endParaRPr sz="4000" b="1">
              <a:solidFill>
                <a:schemeClr val="lt1"/>
              </a:solidFill>
            </a:endParaRPr>
          </a:p>
        </p:txBody>
      </p:sp>
      <p:pic>
        <p:nvPicPr>
          <p:cNvPr id="314" name="Google Shape;314;g109a227e365_0_68"/>
          <p:cNvPicPr preferRelativeResize="0"/>
          <p:nvPr/>
        </p:nvPicPr>
        <p:blipFill>
          <a:blip r:embed="rId3">
            <a:alphaModFix/>
          </a:blip>
          <a:stretch>
            <a:fillRect/>
          </a:stretch>
        </p:blipFill>
        <p:spPr>
          <a:xfrm>
            <a:off x="9641393" y="5306629"/>
            <a:ext cx="2226074" cy="1669575"/>
          </a:xfrm>
          <a:prstGeom prst="rect">
            <a:avLst/>
          </a:prstGeom>
          <a:noFill/>
          <a:ln>
            <a:noFill/>
          </a:ln>
        </p:spPr>
      </p:pic>
      <p:cxnSp>
        <p:nvCxnSpPr>
          <p:cNvPr id="316" name="Google Shape;316;g109a227e365_0_68"/>
          <p:cNvCxnSpPr/>
          <p:nvPr/>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extLst>
      <p:ext uri="{BB962C8B-B14F-4D97-AF65-F5344CB8AC3E}">
        <p14:creationId xmlns:p14="http://schemas.microsoft.com/office/powerpoint/2010/main" val="27912814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9" name="Text Placeholder 8">
            <a:extLst>
              <a:ext uri="{FF2B5EF4-FFF2-40B4-BE49-F238E27FC236}">
                <a16:creationId xmlns:a16="http://schemas.microsoft.com/office/drawing/2014/main" id="{2C8716AC-2167-4A6C-B2A3-B3B2FF1E6DBB}"/>
              </a:ext>
            </a:extLst>
          </p:cNvPr>
          <p:cNvSpPr>
            <a:spLocks noGrp="1"/>
          </p:cNvSpPr>
          <p:nvPr>
            <p:ph type="body" sz="quarter" idx="10"/>
          </p:nvPr>
        </p:nvSpPr>
        <p:spPr>
          <a:xfrm>
            <a:off x="1892240" y="1713675"/>
            <a:ext cx="8478838" cy="1562007"/>
          </a:xfrm>
        </p:spPr>
        <p:txBody>
          <a:bodyPr lIns="91440" tIns="45720" rIns="91440" bIns="45720" anchor="t"/>
          <a:lstStyle/>
          <a:p>
            <a:r>
              <a:rPr lang="en-GB" sz="2800"/>
              <a:t>The DOM is made up of a tree of objects which we call nodes. You can see these nodes by typing Document into the console.</a:t>
            </a:r>
          </a:p>
          <a:p>
            <a:endParaRPr lang="en-GB" sz="2800"/>
          </a:p>
        </p:txBody>
      </p:sp>
      <p:sp>
        <p:nvSpPr>
          <p:cNvPr id="8" name="Title 7">
            <a:extLst>
              <a:ext uri="{FF2B5EF4-FFF2-40B4-BE49-F238E27FC236}">
                <a16:creationId xmlns:a16="http://schemas.microsoft.com/office/drawing/2014/main" id="{7674CEBC-653B-49CD-8BD4-81BCDAAE7367}"/>
              </a:ext>
            </a:extLst>
          </p:cNvPr>
          <p:cNvSpPr>
            <a:spLocks noGrp="1"/>
          </p:cNvSpPr>
          <p:nvPr>
            <p:ph type="title"/>
          </p:nvPr>
        </p:nvSpPr>
        <p:spPr/>
        <p:txBody>
          <a:bodyPr lIns="91440" tIns="45720" rIns="91440" bIns="45720" anchor="t"/>
          <a:lstStyle/>
          <a:p>
            <a:r>
              <a:rPr lang="en-GB"/>
              <a:t>What does the DOM look like?</a:t>
            </a:r>
          </a:p>
        </p:txBody>
      </p:sp>
      <p:pic>
        <p:nvPicPr>
          <p:cNvPr id="2" name="Picture 2" descr="Diagram&#10;&#10;Description automatically generated">
            <a:extLst>
              <a:ext uri="{FF2B5EF4-FFF2-40B4-BE49-F238E27FC236}">
                <a16:creationId xmlns:a16="http://schemas.microsoft.com/office/drawing/2014/main" id="{E2AF1246-F5B4-4476-B275-81F9328F3ECD}"/>
              </a:ext>
            </a:extLst>
          </p:cNvPr>
          <p:cNvPicPr>
            <a:picLocks noChangeAspect="1"/>
          </p:cNvPicPr>
          <p:nvPr/>
        </p:nvPicPr>
        <p:blipFill>
          <a:blip r:embed="rId3"/>
          <a:stretch>
            <a:fillRect/>
          </a:stretch>
        </p:blipFill>
        <p:spPr>
          <a:xfrm>
            <a:off x="5105400" y="2801554"/>
            <a:ext cx="6766111" cy="3720185"/>
          </a:xfrm>
          <a:prstGeom prst="rect">
            <a:avLst/>
          </a:prstGeom>
        </p:spPr>
      </p:pic>
    </p:spTree>
    <p:extLst>
      <p:ext uri="{BB962C8B-B14F-4D97-AF65-F5344CB8AC3E}">
        <p14:creationId xmlns:p14="http://schemas.microsoft.com/office/powerpoint/2010/main" val="3519749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2534619"/>
            <a:ext cx="8478838" cy="4167264"/>
          </a:xfrm>
        </p:spPr>
        <p:txBody>
          <a:bodyPr lIns="91440" tIns="45720" rIns="91440" bIns="45720" anchor="t"/>
          <a:lstStyle/>
          <a:p>
            <a:pPr marL="342900" indent="-342900"/>
            <a:r>
              <a:rPr lang="en-US">
                <a:latin typeface="Calibri"/>
              </a:rPr>
              <a:t>The Window Object</a:t>
            </a:r>
            <a:endParaRPr lang="en-US" sz="2400">
              <a:latin typeface="Calibri"/>
            </a:endParaRPr>
          </a:p>
          <a:p>
            <a:pPr marL="342900" indent="-342900"/>
            <a:r>
              <a:rPr lang="en-US"/>
              <a:t>Window height, width and Location</a:t>
            </a:r>
          </a:p>
          <a:p>
            <a:pPr marL="342900" indent="-342900"/>
            <a:r>
              <a:rPr lang="en-US"/>
              <a:t>The Document Object Model</a:t>
            </a:r>
          </a:p>
          <a:p>
            <a:pPr marL="342900" indent="-342900"/>
            <a:r>
              <a:rPr lang="en-US"/>
              <a:t>Looking around the document object with "document." head, body URL, links, paragraphs etc.</a:t>
            </a:r>
          </a:p>
          <a:p>
            <a:pPr marL="0" indent="0">
              <a:buNone/>
            </a:pPr>
            <a:endParaRPr lang="en-GB"/>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415097" cy="914400"/>
          </a:xfrm>
        </p:spPr>
        <p:txBody>
          <a:bodyPr lIns="91440" tIns="45720" rIns="91440" bIns="45720" anchor="t"/>
          <a:lstStyle/>
          <a:p>
            <a:r>
              <a:rPr lang="en-US">
                <a:cs typeface="Calibri"/>
              </a:rPr>
              <a:t>Live Coding: The Window Object and the Document Object Model</a:t>
            </a:r>
          </a:p>
        </p:txBody>
      </p:sp>
    </p:spTree>
    <p:extLst>
      <p:ext uri="{BB962C8B-B14F-4D97-AF65-F5344CB8AC3E}">
        <p14:creationId xmlns:p14="http://schemas.microsoft.com/office/powerpoint/2010/main" val="8880074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1851060"/>
            <a:ext cx="8478838" cy="4167264"/>
          </a:xfrm>
        </p:spPr>
        <p:txBody>
          <a:bodyPr lIns="91440" tIns="45720" rIns="91440" bIns="45720" anchor="t"/>
          <a:lstStyle/>
          <a:p>
            <a:pPr marL="342900" indent="-342900"/>
            <a:r>
              <a:rPr lang="en-US">
                <a:cs typeface="Calibri"/>
              </a:rPr>
              <a:t>Query</a:t>
            </a:r>
            <a:r>
              <a:rPr lang="en-US">
                <a:ea typeface="+mn-lt"/>
                <a:cs typeface="+mn-lt"/>
              </a:rPr>
              <a:t> selector</a:t>
            </a:r>
            <a:endParaRPr lang="en-US"/>
          </a:p>
          <a:p>
            <a:pPr marL="342900" indent="-342900"/>
            <a:r>
              <a:rPr lang="en-US">
                <a:ea typeface="+mn-lt"/>
                <a:cs typeface="+mn-lt"/>
              </a:rPr>
              <a:t>Using different CSS selectors to select elements</a:t>
            </a:r>
          </a:p>
          <a:p>
            <a:pPr marL="342900" indent="-342900"/>
            <a:r>
              <a:rPr lang="en-US">
                <a:cs typeface="Calibri"/>
              </a:rPr>
              <a:t>Text context</a:t>
            </a:r>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415097" cy="914400"/>
          </a:xfrm>
        </p:spPr>
        <p:txBody>
          <a:bodyPr lIns="91440" tIns="45720" rIns="91440" bIns="45720" anchor="t"/>
          <a:lstStyle/>
          <a:p>
            <a:r>
              <a:rPr lang="en-US">
                <a:cs typeface="Calibri"/>
              </a:rPr>
              <a:t>Live Coding: Query Selector</a:t>
            </a:r>
          </a:p>
        </p:txBody>
      </p:sp>
    </p:spTree>
    <p:extLst>
      <p:ext uri="{BB962C8B-B14F-4D97-AF65-F5344CB8AC3E}">
        <p14:creationId xmlns:p14="http://schemas.microsoft.com/office/powerpoint/2010/main" val="36745741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1798638"/>
            <a:ext cx="8478838" cy="4657918"/>
          </a:xfrm>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r>
              <a:rPr lang="en-GB">
                <a:cs typeface="Calibri"/>
              </a:rPr>
              <a:t>Given the boiler plate use query selector console log the following items on the page:</a:t>
            </a:r>
          </a:p>
          <a:p>
            <a:pPr lvl="4">
              <a:buFont typeface="Arial" panose="020B0604020202020204" pitchFamily="34" charset="0"/>
              <a:buChar char="•"/>
            </a:pPr>
            <a:r>
              <a:rPr lang="en-GB">
                <a:cs typeface="Calibri"/>
              </a:rPr>
              <a:t>The text Content of the H1 element</a:t>
            </a:r>
          </a:p>
          <a:p>
            <a:pPr lvl="4">
              <a:buFont typeface="Arial" panose="020B0604020202020204" pitchFamily="34" charset="0"/>
              <a:buChar char="•"/>
            </a:pPr>
            <a:r>
              <a:rPr lang="en-GB">
                <a:cs typeface="Calibri"/>
              </a:rPr>
              <a:t>The text content of the id “Hero”</a:t>
            </a:r>
          </a:p>
          <a:p>
            <a:pPr lvl="4">
              <a:buFont typeface="Arial" panose="020B0604020202020204" pitchFamily="34" charset="0"/>
              <a:buChar char="•"/>
            </a:pPr>
            <a:r>
              <a:rPr lang="en-GB">
                <a:cs typeface="Calibri"/>
              </a:rPr>
              <a:t>The text content of the first instance of the class “list”</a:t>
            </a:r>
          </a:p>
          <a:p>
            <a:r>
              <a:rPr lang="en-GB">
                <a:cs typeface="Calibri"/>
              </a:rPr>
              <a:t>Add some text to the p tag with the id “dynamic-text”</a:t>
            </a:r>
          </a:p>
          <a:p>
            <a:pPr lvl="4"/>
            <a:endParaRPr lang="en-GB">
              <a:cs typeface="Calibri"/>
            </a:endParaRPr>
          </a:p>
          <a:p>
            <a:pPr lvl="4"/>
            <a:endParaRPr lang="en-GB">
              <a:cs typeface="Calibri"/>
            </a:endParaRPr>
          </a:p>
          <a:p>
            <a:pPr lvl="4"/>
            <a:endParaRPr lang="en-GB">
              <a:cs typeface="Calibri"/>
            </a:endParaRPr>
          </a:p>
          <a:p>
            <a:pPr marL="342900" lvl="2" indent="-342900">
              <a:buFont typeface="Arial"/>
              <a:buChar char="•"/>
            </a:pPr>
            <a:endParaRPr lang="en-GB">
              <a:cs typeface="Calibri"/>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892240" y="698643"/>
            <a:ext cx="10515600" cy="824753"/>
          </a:xfrm>
        </p:spPr>
        <p:txBody>
          <a:bodyPr lIns="91440" tIns="45720" rIns="91440" bIns="45720" anchor="t"/>
          <a:lstStyle/>
          <a:p>
            <a:r>
              <a:rPr lang="en-GB"/>
              <a:t>Query Selector Exercise</a:t>
            </a:r>
          </a:p>
        </p:txBody>
      </p:sp>
    </p:spTree>
    <p:extLst>
      <p:ext uri="{BB962C8B-B14F-4D97-AF65-F5344CB8AC3E}">
        <p14:creationId xmlns:p14="http://schemas.microsoft.com/office/powerpoint/2010/main" val="3369513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1851060"/>
            <a:ext cx="8478838" cy="4167264"/>
          </a:xfrm>
        </p:spPr>
        <p:txBody>
          <a:bodyPr lIns="91440" tIns="45720" rIns="91440" bIns="45720" anchor="t"/>
          <a:lstStyle/>
          <a:p>
            <a:pPr marL="342900" indent="-342900"/>
            <a:r>
              <a:rPr lang="en-US">
                <a:cs typeface="Calibri"/>
              </a:rPr>
              <a:t>Query</a:t>
            </a:r>
            <a:r>
              <a:rPr lang="en-US">
                <a:ea typeface="+mn-lt"/>
                <a:cs typeface="+mn-lt"/>
              </a:rPr>
              <a:t> selector All</a:t>
            </a:r>
            <a:endParaRPr lang="en-US"/>
          </a:p>
          <a:p>
            <a:pPr marL="342900" indent="-342900"/>
            <a:r>
              <a:rPr lang="en-US">
                <a:ea typeface="+mn-lt"/>
                <a:cs typeface="+mn-lt"/>
              </a:rPr>
              <a:t>Node lists</a:t>
            </a:r>
          </a:p>
          <a:p>
            <a:pPr marL="342900" indent="-342900"/>
            <a:r>
              <a:rPr lang="en-US">
                <a:cs typeface="Calibri"/>
              </a:rPr>
              <a:t>Using square brackets with node lists and accessing the length property</a:t>
            </a:r>
          </a:p>
          <a:p>
            <a:pPr marL="342900" indent="-342900"/>
            <a:r>
              <a:rPr lang="en-US">
                <a:cs typeface="Calibri"/>
              </a:rPr>
              <a:t>Using for each to log and set text content</a:t>
            </a:r>
          </a:p>
          <a:p>
            <a:pPr marL="342900" indent="-342900"/>
            <a:r>
              <a:rPr lang="en-US">
                <a:cs typeface="Calibri"/>
              </a:rPr>
              <a:t>Converting node lists to arrays with the spread operator</a:t>
            </a:r>
          </a:p>
          <a:p>
            <a:pPr marL="0" indent="0">
              <a:buNone/>
            </a:pPr>
            <a:endParaRPr lang="en-GB"/>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415097" cy="914400"/>
          </a:xfrm>
        </p:spPr>
        <p:txBody>
          <a:bodyPr lIns="91440" tIns="45720" rIns="91440" bIns="45720" anchor="t"/>
          <a:lstStyle/>
          <a:p>
            <a:r>
              <a:rPr lang="en-US">
                <a:cs typeface="Calibri"/>
              </a:rPr>
              <a:t>Live Coding: Query Selector All</a:t>
            </a:r>
          </a:p>
        </p:txBody>
      </p:sp>
    </p:spTree>
    <p:extLst>
      <p:ext uri="{BB962C8B-B14F-4D97-AF65-F5344CB8AC3E}">
        <p14:creationId xmlns:p14="http://schemas.microsoft.com/office/powerpoint/2010/main" val="2309180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1798638"/>
            <a:ext cx="8478838" cy="4657918"/>
          </a:xfrm>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r>
              <a:rPr lang="en-GB">
                <a:cs typeface="Calibri"/>
              </a:rPr>
              <a:t>Given the boiler plate use query selector to console log the following items on the page:</a:t>
            </a:r>
          </a:p>
          <a:p>
            <a:pPr lvl="4">
              <a:buFont typeface="Arial" panose="020B0604020202020204" pitchFamily="34" charset="0"/>
              <a:buChar char="•"/>
            </a:pPr>
            <a:r>
              <a:rPr lang="en-GB">
                <a:cs typeface="Calibri"/>
              </a:rPr>
              <a:t>The second p tag</a:t>
            </a:r>
          </a:p>
          <a:p>
            <a:pPr lvl="4">
              <a:buFont typeface="Arial" panose="020B0604020202020204" pitchFamily="34" charset="0"/>
              <a:buChar char="•"/>
            </a:pPr>
            <a:r>
              <a:rPr lang="en-GB">
                <a:cs typeface="Calibri"/>
              </a:rPr>
              <a:t>All of the list items</a:t>
            </a:r>
          </a:p>
          <a:p>
            <a:pPr lvl="4">
              <a:buFont typeface="Arial" panose="020B0604020202020204" pitchFamily="34" charset="0"/>
              <a:buChar char="•"/>
            </a:pPr>
            <a:r>
              <a:rPr lang="en-GB">
                <a:cs typeface="Calibri"/>
              </a:rPr>
              <a:t>The text content of the third instance of the class “list”</a:t>
            </a:r>
          </a:p>
          <a:p>
            <a:pPr lvl="4">
              <a:buFont typeface="Arial" panose="020B0604020202020204" pitchFamily="34" charset="0"/>
              <a:buChar char="•"/>
            </a:pPr>
            <a:r>
              <a:rPr lang="en-GB">
                <a:cs typeface="Calibri"/>
              </a:rPr>
              <a:t>The length of the list</a:t>
            </a:r>
          </a:p>
          <a:p>
            <a:pPr marL="0" indent="0">
              <a:buNone/>
            </a:pPr>
            <a:endParaRPr lang="en-GB">
              <a:cs typeface="Calibri"/>
            </a:endParaRPr>
          </a:p>
          <a:p>
            <a:pPr lvl="4"/>
            <a:endParaRPr lang="en-GB">
              <a:cs typeface="Calibri"/>
            </a:endParaRPr>
          </a:p>
          <a:p>
            <a:pPr lvl="4">
              <a:buFont typeface="Calibri Light"/>
              <a:buAutoNum type="arabicPeriod"/>
            </a:pPr>
            <a:endParaRPr lang="en-GB">
              <a:cs typeface="Calibri"/>
            </a:endParaRPr>
          </a:p>
          <a:p>
            <a:pPr marL="342900" lvl="2" indent="-342900">
              <a:buFont typeface="Arial"/>
              <a:buChar char="•"/>
            </a:pPr>
            <a:endParaRPr lang="en-GB">
              <a:cs typeface="Calibri"/>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892240" y="698643"/>
            <a:ext cx="10515600" cy="824753"/>
          </a:xfrm>
        </p:spPr>
        <p:txBody>
          <a:bodyPr lIns="91440" tIns="45720" rIns="91440" bIns="45720" anchor="t"/>
          <a:lstStyle/>
          <a:p>
            <a:r>
              <a:rPr lang="en-GB"/>
              <a:t>Query Selector All Exercise</a:t>
            </a:r>
          </a:p>
        </p:txBody>
      </p:sp>
    </p:spTree>
    <p:extLst>
      <p:ext uri="{BB962C8B-B14F-4D97-AF65-F5344CB8AC3E}">
        <p14:creationId xmlns:p14="http://schemas.microsoft.com/office/powerpoint/2010/main" val="2849308978"/>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C94CE62C1E3724498B8354F1F0B8375" ma:contentTypeVersion="15" ma:contentTypeDescription="Create a new document." ma:contentTypeScope="" ma:versionID="d2d9680ca0f6e60abe77b546a2179a72">
  <xsd:schema xmlns:xsd="http://www.w3.org/2001/XMLSchema" xmlns:xs="http://www.w3.org/2001/XMLSchema" xmlns:p="http://schemas.microsoft.com/office/2006/metadata/properties" xmlns:ns2="6541550b-cbd0-4090-9e4a-25fa3b9b63d5" xmlns:ns3="bca9fe18-7aca-462d-b946-67d93c713a3c" targetNamespace="http://schemas.microsoft.com/office/2006/metadata/properties" ma:root="true" ma:fieldsID="1881e601e65cdc204b4acefcda7f1ed2" ns2:_="" ns3:_="">
    <xsd:import namespace="6541550b-cbd0-4090-9e4a-25fa3b9b63d5"/>
    <xsd:import namespace="bca9fe18-7aca-462d-b946-67d93c713a3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AutoKeyPoints" minOccurs="0"/>
                <xsd:element ref="ns2:MediaServiceKeyPoints" minOccurs="0"/>
                <xsd:element ref="ns2:MediaServiceAutoTags" minOccurs="0"/>
                <xsd:element ref="ns2:MediaServiceGenerationTime" minOccurs="0"/>
                <xsd:element ref="ns2:MediaServiceEventHashCode" minOccurs="0"/>
                <xsd:element ref="ns2:MediaServiceOCR"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541550b-cbd0-4090-9e4a-25fa3b9b63d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b2906d47-62ce-419b-b111-e9da70aebfed"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bca9fe18-7aca-462d-b946-67d93c713a3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a9aba3b8-738e-481c-9b6d-8e6e924c2d1f}" ma:internalName="TaxCatchAll" ma:showField="CatchAllData" ma:web="bca9fe18-7aca-462d-b946-67d93c713a3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bca9fe18-7aca-462d-b946-67d93c713a3c">
      <UserInfo>
        <DisplayName/>
        <AccountId xsi:nil="true"/>
        <AccountType/>
      </UserInfo>
    </SharedWithUsers>
    <MediaLengthInSeconds xmlns="6541550b-cbd0-4090-9e4a-25fa3b9b63d5" xsi:nil="true"/>
    <lcf76f155ced4ddcb4097134ff3c332f xmlns="6541550b-cbd0-4090-9e4a-25fa3b9b63d5">
      <Terms xmlns="http://schemas.microsoft.com/office/infopath/2007/PartnerControls"/>
    </lcf76f155ced4ddcb4097134ff3c332f>
    <TaxCatchAll xmlns="bca9fe18-7aca-462d-b946-67d93c713a3c" xsi:nil="true"/>
  </documentManagement>
</p:properties>
</file>

<file path=customXml/itemProps1.xml><?xml version="1.0" encoding="utf-8"?>
<ds:datastoreItem xmlns:ds="http://schemas.openxmlformats.org/officeDocument/2006/customXml" ds:itemID="{8DDBD246-D908-4683-A619-591A1167764A}">
  <ds:schemaRefs>
    <ds:schemaRef ds:uri="6541550b-cbd0-4090-9e4a-25fa3b9b63d5"/>
    <ds:schemaRef ds:uri="bca9fe18-7aca-462d-b946-67d93c713a3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C479F71D-4D08-4180-BC5A-449B0A1F557B}">
  <ds:schemaRefs>
    <ds:schemaRef ds:uri="http://schemas.microsoft.com/sharepoint/v3/contenttype/forms"/>
  </ds:schemaRefs>
</ds:datastoreItem>
</file>

<file path=customXml/itemProps3.xml><?xml version="1.0" encoding="utf-8"?>
<ds:datastoreItem xmlns:ds="http://schemas.openxmlformats.org/officeDocument/2006/customXml" ds:itemID="{0ABB7F2F-2794-455E-B53B-780F1513227E}">
  <ds:schemaRefs>
    <ds:schemaRef ds:uri="6541550b-cbd0-4090-9e4a-25fa3b9b63d5"/>
    <ds:schemaRef ds:uri="bca9fe18-7aca-462d-b946-67d93c713a3c"/>
    <ds:schemaRef ds:uri="e0826cc8-6558-47d1-90a8-380bcdd5314a"/>
    <ds:schemaRef ds:uri="ff81feec-6ec1-4893-b268-3ebc8dadbef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Integral</Template>
  <Application>Microsoft Office PowerPoint</Application>
  <PresentationFormat>Widescreen</PresentationFormat>
  <Slides>35</Slides>
  <Notes>34</Notes>
  <HiddenSlides>0</HiddenSlides>
  <ScaleCrop>false</ScaleCrop>
  <HeadingPairs>
    <vt:vector size="4" baseType="variant">
      <vt:variant>
        <vt:lpstr>Theme</vt:lpstr>
      </vt:variant>
      <vt:variant>
        <vt:i4>1</vt:i4>
      </vt:variant>
      <vt:variant>
        <vt:lpstr>Slide Titles</vt:lpstr>
      </vt:variant>
      <vt:variant>
        <vt:i4>35</vt:i4>
      </vt:variant>
    </vt:vector>
  </HeadingPairs>
  <TitlesOfParts>
    <vt:vector size="36" baseType="lpstr">
      <vt:lpstr>Office Theme</vt:lpstr>
      <vt:lpstr>JavaScript 3</vt:lpstr>
      <vt:lpstr>PowerPoint Presentation</vt:lpstr>
      <vt:lpstr>What is the DOM?</vt:lpstr>
      <vt:lpstr>What does the DOM look like?</vt:lpstr>
      <vt:lpstr>Live Coding: The Window Object and the Document Object Model</vt:lpstr>
      <vt:lpstr>Live Coding: Query Selector</vt:lpstr>
      <vt:lpstr>Query Selector Exercise</vt:lpstr>
      <vt:lpstr>Live Coding: Query Selector All</vt:lpstr>
      <vt:lpstr>Query Selector All Exercise</vt:lpstr>
      <vt:lpstr>Live Coding: InnerHTML, Text Content and Value </vt:lpstr>
      <vt:lpstr>Live Coding: Class List and Styles </vt:lpstr>
      <vt:lpstr>Inner HTML Exercise</vt:lpstr>
      <vt:lpstr>How do we move about the DOM?</vt:lpstr>
      <vt:lpstr>Live Coding: Traversing the DOM </vt:lpstr>
      <vt:lpstr>Live Coding:Appending and Prepending</vt:lpstr>
      <vt:lpstr>Creating new Nodes Exercise</vt:lpstr>
      <vt:lpstr>Live Coding: Event Listeners </vt:lpstr>
      <vt:lpstr>Live Coding: Event Listeners II</vt:lpstr>
      <vt:lpstr>Live Coding: Event Listeners III –Hamburger Menu</vt:lpstr>
      <vt:lpstr>Live Coding: Event Listeners IV - Accordion</vt:lpstr>
      <vt:lpstr>Live Coding: Event Listeners V - Forms</vt:lpstr>
      <vt:lpstr>Event Listener Exercise: Collapsible Content</vt:lpstr>
      <vt:lpstr>Eve/* this hides the button itself */  nt Listener Exercise: Password Validation</vt:lpstr>
      <vt:lpstr>External Exercise: Shopping List exercise</vt:lpstr>
      <vt:lpstr>Event Listener Exercise: Currency Converter</vt:lpstr>
      <vt:lpstr>Event Listener Exercise: Create Your Own Accordion</vt:lpstr>
      <vt:lpstr>Event Listener Exercise: Add a Hamburger menu to your Portfolio Website</vt:lpstr>
      <vt:lpstr>Live Coding 30: Local Storage</vt:lpstr>
      <vt:lpstr>Exercise Session Storage</vt:lpstr>
      <vt:lpstr>PowerPoint Presentation</vt:lpstr>
      <vt:lpstr>Homework</vt:lpstr>
      <vt:lpstr>Mid-Course Project!</vt:lpstr>
      <vt:lpstr>Mid-Course Project if you are stuck for ideas and a word of caution</vt:lpstr>
      <vt:lpstr>PowerPoint Presentation</vt:lpstr>
      <vt:lpstr>JavaScript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JavaScript 3</dc:title>
  <dc:creator>Heath Justin - Business Intelligence Analyst - Rushcliffe CCG</dc:creator>
  <cp:revision>3</cp:revision>
  <dcterms:modified xsi:type="dcterms:W3CDTF">2022-07-02T16:48:48Z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0x0101001C94CE62C1E3724498B8354F1F0B8375</vt:lpwstr>
  </property>
  <property fmtid="{D5CDD505-2E9C-101B-9397-08002B2CF9AE}" pid="3" name="Order">
    <vt:r8>2300</vt:r8>
  </property>
  <property fmtid="{D5CDD505-2E9C-101B-9397-08002B2CF9AE}" pid="4" name="_ExtendedDescription">
    <vt:lpwstr/>
  </property>
  <property fmtid="{D5CDD505-2E9C-101B-9397-08002B2CF9AE}" pid="5" name="TriggerFlowInfo">
    <vt:lpwstr/>
  </property>
  <property fmtid="{D5CDD505-2E9C-101B-9397-08002B2CF9AE}" pid="6" name="ComplianceAssetId">
    <vt:lpwstr/>
  </property>
  <property fmtid="{D5CDD505-2E9C-101B-9397-08002B2CF9AE}" pid="7" name="xd_ProgID">
    <vt:lpwstr/>
  </property>
  <property fmtid="{D5CDD505-2E9C-101B-9397-08002B2CF9AE}" pid="8" name="TemplateUrl">
    <vt:lpwstr/>
  </property>
  <property fmtid="{D5CDD505-2E9C-101B-9397-08002B2CF9AE}" pid="9" name="xd_Signature">
    <vt:bool>false</vt:bool>
  </property>
  <property fmtid="{D5CDD505-2E9C-101B-9397-08002B2CF9AE}" pid="10" name="MediaServiceImageTags">
    <vt:lpwstr/>
  </property>
</Properties>
</file>

<file path=docProps/thumbnail.jpeg>
</file>